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9" r:id="rId2"/>
    <p:sldId id="258" r:id="rId3"/>
    <p:sldId id="274" r:id="rId4"/>
    <p:sldId id="275" r:id="rId5"/>
    <p:sldId id="260" r:id="rId6"/>
    <p:sldId id="261" r:id="rId7"/>
    <p:sldId id="265" r:id="rId8"/>
    <p:sldId id="266" r:id="rId9"/>
    <p:sldId id="267" r:id="rId10"/>
    <p:sldId id="268" r:id="rId11"/>
    <p:sldId id="269" r:id="rId12"/>
    <p:sldId id="278" r:id="rId13"/>
    <p:sldId id="279" r:id="rId14"/>
    <p:sldId id="280" r:id="rId15"/>
    <p:sldId id="281" r:id="rId16"/>
    <p:sldId id="282" r:id="rId17"/>
    <p:sldId id="264" r:id="rId18"/>
    <p:sldId id="284" r:id="rId19"/>
    <p:sldId id="272" r:id="rId20"/>
    <p:sldId id="273" r:id="rId21"/>
    <p:sldId id="270" r:id="rId22"/>
    <p:sldId id="283" r:id="rId23"/>
    <p:sldId id="276" r:id="rId24"/>
    <p:sldId id="277" r:id="rId25"/>
    <p:sldId id="285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3C3B"/>
    <a:srgbClr val="206BAD"/>
    <a:srgbClr val="F68462"/>
    <a:srgbClr val="FF0000"/>
    <a:srgbClr val="ED750C"/>
    <a:srgbClr val="A1DC9E"/>
    <a:srgbClr val="38EACC"/>
    <a:srgbClr val="94EA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77"/>
    <p:restoredTop sz="94643"/>
  </p:normalViewPr>
  <p:slideViewPr>
    <p:cSldViewPr snapToGrid="0" snapToObjects="1">
      <p:cViewPr>
        <p:scale>
          <a:sx n="109" d="100"/>
          <a:sy n="109" d="100"/>
        </p:scale>
        <p:origin x="784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C0139-5687-D840-B0ED-68DAB0595A78}" type="datetimeFigureOut">
              <a:rPr lang="es-ES" smtClean="0"/>
              <a:t>20/10/19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F8863-B166-524F-8900-5446509F771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7458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70D4-CC5B-BD4F-8E42-471FBE5FB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FAD28-4BAD-CB4C-A8E4-742A6B259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CE2B2-A915-8746-9885-3F36B06FA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3A8A-BA74-7C4B-B6A2-F630E5ACDC9A}" type="datetime1">
              <a:rPr lang="es-ES_tradnl" smtClean="0"/>
              <a:t>20/10/19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0B6CF-B498-084A-A3A8-6E4C451C6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DF980-8243-0241-9A32-D834497DA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3FC1-9370-2043-96E2-03B73FE3A6D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0705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63ECC-08D9-2B4D-93CE-A94C5D61B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A2AE7A-1AC9-DB49-A184-F77F0F620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0FF81-4980-E44A-95A3-90D16D450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87316-619D-AC45-A3D0-FB9DF793E8C8}" type="datetime1">
              <a:rPr lang="es-ES_tradnl" smtClean="0"/>
              <a:t>20/10/19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F848B-4DB0-2342-B74B-46D1B3AD3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D85C0-F8D4-7247-BD7F-35C87FAE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3FC1-9370-2043-96E2-03B73FE3A6D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3984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67152F-F695-2B41-917F-B5FDA6B393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018499-9B62-8F4C-9588-1783C325C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C10AE-08CC-C14C-879A-03460CC9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1E6DC-1766-6743-BDBA-146059A875F5}" type="datetime1">
              <a:rPr lang="es-ES_tradnl" smtClean="0"/>
              <a:t>20/10/19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81B3A-906B-8642-8604-1AC1E3EF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087D4-7C48-E24A-B714-CB25EB02E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3FC1-9370-2043-96E2-03B73FE3A6D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005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416E-456E-9041-9841-413B59686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93020-68E0-7F42-9CAC-388486C31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CE2D5-248D-0D4D-BAD1-E423037ED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86A2D-5564-DE4D-850C-F8AB431F0E7C}" type="datetime1">
              <a:rPr lang="es-ES_tradnl" smtClean="0"/>
              <a:t>20/10/19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05642-DEC5-8047-99E6-25E6667A7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E7D51-3C69-194E-9EE9-D14709BA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3FC1-9370-2043-96E2-03B73FE3A6D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496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7EDF-0D38-CC4A-991B-A92B298F9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DE763-00F1-9E42-8502-7CDAD98EB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73533-F52B-914A-8889-48D26D3F1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F11BE-D0D8-8249-9773-B085600373F9}" type="datetime1">
              <a:rPr lang="es-ES_tradnl" smtClean="0"/>
              <a:t>20/10/19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07115-469C-3048-B3D3-4FBF792C7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D3796-000F-544E-BC7D-7C5DD60D0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3FC1-9370-2043-96E2-03B73FE3A6D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6140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97633-A3E9-8F48-8E7E-6167F0154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8F939-589D-2049-98EE-E6B57B224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884CBE-27A8-4740-BE27-9D3A984D0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CE4035-CDA7-6640-AA38-BE25AAD3C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03928-E2CD-884F-94AB-EFF1DFDEE529}" type="datetime1">
              <a:rPr lang="es-ES_tradnl" smtClean="0"/>
              <a:t>20/10/19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7487D-3F51-8143-9045-B01010C6B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17008-BF35-1843-A2EE-9E784A88D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3FC1-9370-2043-96E2-03B73FE3A6D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515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99E1-26A5-B041-95B2-155B23D88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E6D63-8F96-8D4F-9CD5-249425CBA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868FC-B722-814D-990B-0D9012C09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01E3F-C4EB-A146-9F7D-047D798FA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C9021B-EEFD-EA44-AFE2-E29ADC2793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83E00-CFD5-D649-8501-183CFB3C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DDA6A-5088-104A-8009-4FE08255CBB3}" type="datetime1">
              <a:rPr lang="es-ES_tradnl" smtClean="0"/>
              <a:t>20/10/19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9F0448-F5A5-F14B-8793-EDD7855C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A40257-4C01-6049-94A4-D8499842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3FC1-9370-2043-96E2-03B73FE3A6D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986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6269-BF9C-FC43-A0FD-11D554A2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AD4BF2-ECDA-C242-85D7-DDB70DCA5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46EEE-272C-D644-8358-BB8A160F630D}" type="datetime1">
              <a:rPr lang="es-ES_tradnl" smtClean="0"/>
              <a:t>20/10/19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1AA19-2587-4D4B-81ED-1167BE6D1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0D9EF-C10B-6846-A5A3-98673626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3FC1-9370-2043-96E2-03B73FE3A6D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2257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051BA5-E85B-5444-AE52-0849A3DE4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2DC8-1A37-F749-8C7B-4BFC525180D5}" type="datetime1">
              <a:rPr lang="es-ES_tradnl" smtClean="0"/>
              <a:t>20/10/19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BC332-4C46-E14E-A9FF-F75D21863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17C37-9256-F146-A2FF-52B0DAA8F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3FC1-9370-2043-96E2-03B73FE3A6D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4399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AD4ED-4CF9-A84E-98F6-805C81A73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FEA5C-1B2B-A84B-AB3A-A56D6774D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5B7CDD-9EF7-5644-9287-8F57580F8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D3201-6225-214A-8E44-F611D268F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24A3D-1709-E147-AD9E-88D6C2C49FCF}" type="datetime1">
              <a:rPr lang="es-ES_tradnl" smtClean="0"/>
              <a:t>20/10/19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1BD06-6C49-CD41-92AF-969EBEFD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4E88C-DE2E-5F47-BBCA-F6A3BC6E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3FC1-9370-2043-96E2-03B73FE3A6D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6019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1868B-91A6-4349-B610-363A3FB51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8C9FF-5AB3-F741-8F7D-BF1717C397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219B9-5FA2-164B-A871-CEC6DE3BE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E117E-E495-9E43-BE0B-8BDF8B74E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913D-9295-7E4F-B68D-006F5581C096}" type="datetime1">
              <a:rPr lang="es-ES_tradnl" smtClean="0"/>
              <a:t>20/10/19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A0E75-B437-D342-A306-A5006FAA4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89C7F-A52F-704E-817F-B5652334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D3FC1-9370-2043-96E2-03B73FE3A6D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7596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1CE63B-FBAF-1041-8B45-C775C1F45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EFA9B-AD3C-BA44-890C-842B29BB5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32C8B-B930-8848-9AC7-E33F08E533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00DC0-03B5-8943-98D0-20B1E01F4AD4}" type="datetime1">
              <a:rPr lang="es-ES_tradnl" smtClean="0"/>
              <a:t>20/10/19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91324-B1EF-BD48-83EC-CE27389A50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20819-31DD-6445-99CF-B0AEF1DC9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D3FC1-9370-2043-96E2-03B73FE3A6D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509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tiff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12" Type="http://schemas.openxmlformats.org/officeDocument/2006/relationships/image" Target="../media/image21.tiff"/><Relationship Id="rId2" Type="http://schemas.openxmlformats.org/officeDocument/2006/relationships/image" Target="../media/image1.png"/><Relationship Id="rId16" Type="http://schemas.openxmlformats.org/officeDocument/2006/relationships/image" Target="../media/image2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tiff"/><Relationship Id="rId5" Type="http://schemas.openxmlformats.org/officeDocument/2006/relationships/image" Target="../media/image14.png"/><Relationship Id="rId15" Type="http://schemas.openxmlformats.org/officeDocument/2006/relationships/image" Target="../media/image24.tiff"/><Relationship Id="rId10" Type="http://schemas.openxmlformats.org/officeDocument/2006/relationships/image" Target="../media/image19.tiff"/><Relationship Id="rId4" Type="http://schemas.openxmlformats.org/officeDocument/2006/relationships/image" Target="../media/image13.svg"/><Relationship Id="rId9" Type="http://schemas.openxmlformats.org/officeDocument/2006/relationships/image" Target="../media/image18.tiff"/><Relationship Id="rId1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D1F4C0-7880-8B44-A441-A5525AF13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1" t="33162" r="28724" b="40985"/>
          <a:stretch/>
        </p:blipFill>
        <p:spPr>
          <a:xfrm>
            <a:off x="3965825" y="947949"/>
            <a:ext cx="3708971" cy="1580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2661DA-6854-BC4C-849A-DDF4A32F2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22"/>
          <a:stretch/>
        </p:blipFill>
        <p:spPr>
          <a:xfrm>
            <a:off x="1873462" y="5447038"/>
            <a:ext cx="1239606" cy="883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942B1C-F804-E543-8155-BDE10578B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75" y="5324641"/>
            <a:ext cx="1327526" cy="11283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C74BD8-DB60-034A-8484-15F1BBAB5556}"/>
              </a:ext>
            </a:extLst>
          </p:cNvPr>
          <p:cNvSpPr txBox="1"/>
          <p:nvPr/>
        </p:nvSpPr>
        <p:spPr>
          <a:xfrm>
            <a:off x="2352782" y="2785693"/>
            <a:ext cx="7541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>
                <a:solidFill>
                  <a:srgbClr val="206BAD"/>
                </a:solidFill>
                <a:latin typeface="DIN Condensed" pitchFamily="2" charset="0"/>
              </a:rPr>
              <a:t>Spot</a:t>
            </a:r>
            <a:r>
              <a:rPr lang="es-ES" sz="9600" dirty="0">
                <a:latin typeface="DIN Condensed" pitchFamily="2" charset="0"/>
              </a:rPr>
              <a:t> </a:t>
            </a:r>
            <a:r>
              <a:rPr lang="es-ES" sz="9600" dirty="0" err="1">
                <a:solidFill>
                  <a:srgbClr val="DC3C3B"/>
                </a:solidFill>
                <a:latin typeface="DIN Condensed" pitchFamily="2" charset="0"/>
              </a:rPr>
              <a:t>That</a:t>
            </a:r>
            <a:r>
              <a:rPr lang="es-ES" sz="9600" dirty="0">
                <a:solidFill>
                  <a:srgbClr val="DC3C3B"/>
                </a:solidFill>
                <a:latin typeface="DIN Condensed" pitchFamily="2" charset="0"/>
              </a:rPr>
              <a:t> </a:t>
            </a:r>
            <a:r>
              <a:rPr lang="es-ES" sz="9600" dirty="0" err="1">
                <a:solidFill>
                  <a:srgbClr val="DC3C3B"/>
                </a:solidFill>
                <a:latin typeface="DIN Condensed" pitchFamily="2" charset="0"/>
              </a:rPr>
              <a:t>Fire</a:t>
            </a:r>
            <a:r>
              <a:rPr lang="es-ES" sz="9600" dirty="0">
                <a:solidFill>
                  <a:srgbClr val="DC3C3B"/>
                </a:solidFill>
                <a:latin typeface="DIN Condensed" pitchFamily="2" charset="0"/>
              </a:rPr>
              <a:t> </a:t>
            </a:r>
            <a:r>
              <a:rPr lang="es-ES" sz="9600" dirty="0">
                <a:latin typeface="DIN Condensed" pitchFamily="2" charset="0"/>
              </a:rPr>
              <a:t>V2.0</a:t>
            </a:r>
          </a:p>
        </p:txBody>
      </p:sp>
    </p:spTree>
    <p:extLst>
      <p:ext uri="{BB962C8B-B14F-4D97-AF65-F5344CB8AC3E}">
        <p14:creationId xmlns:p14="http://schemas.microsoft.com/office/powerpoint/2010/main" val="3408220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0705A-7A12-4444-80DD-FAA75D72226C}"/>
              </a:ext>
            </a:extLst>
          </p:cNvPr>
          <p:cNvSpPr/>
          <p:nvPr/>
        </p:nvSpPr>
        <p:spPr>
          <a:xfrm>
            <a:off x="5975044" y="1859390"/>
            <a:ext cx="1212351" cy="1212351"/>
          </a:xfrm>
          <a:prstGeom prst="rect">
            <a:avLst/>
          </a:prstGeom>
          <a:gradFill flip="none" rotWithShape="1">
            <a:gsLst>
              <a:gs pos="0">
                <a:srgbClr val="F68462"/>
              </a:gs>
              <a:gs pos="100000">
                <a:srgbClr val="DC3C3B"/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66000" dir="5400000" sy="-100000" algn="bl" rotWithShape="0"/>
          </a:effectLst>
          <a:scene3d>
            <a:camera prst="isometricTopUp"/>
            <a:lightRig rig="threePt" dir="t">
              <a:rot lat="0" lon="0" rev="600000"/>
            </a:lightRig>
          </a:scene3d>
          <a:sp3d extrusionH="1270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1B97C8-F932-AF4E-B6FB-E700C1FAA540}"/>
              </a:ext>
            </a:extLst>
          </p:cNvPr>
          <p:cNvSpPr/>
          <p:nvPr/>
        </p:nvSpPr>
        <p:spPr>
          <a:xfrm>
            <a:off x="5129917" y="2607611"/>
            <a:ext cx="1212351" cy="1212351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ED750C"/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66000" dir="5400000" sy="-100000" algn="bl" rotWithShape="0"/>
          </a:effectLst>
          <a:scene3d>
            <a:camera prst="isometricTopUp"/>
            <a:lightRig rig="threePt" dir="t">
              <a:rot lat="0" lon="0" rev="600000"/>
            </a:lightRig>
          </a:scene3d>
          <a:sp3d extrusionH="952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3B8941-F774-7245-AF4E-27333531C523}"/>
              </a:ext>
            </a:extLst>
          </p:cNvPr>
          <p:cNvSpPr/>
          <p:nvPr/>
        </p:nvSpPr>
        <p:spPr>
          <a:xfrm>
            <a:off x="4284790" y="3362761"/>
            <a:ext cx="1212351" cy="1212351"/>
          </a:xfrm>
          <a:prstGeom prst="rect">
            <a:avLst/>
          </a:prstGeom>
          <a:gradFill flip="none" rotWithShape="1">
            <a:gsLst>
              <a:gs pos="0">
                <a:srgbClr val="38EACC"/>
              </a:gs>
              <a:gs pos="100000">
                <a:srgbClr val="A1DC9E"/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66000" dir="5400000" sy="-100000" algn="bl" rotWithShape="0"/>
          </a:effectLst>
          <a:scene3d>
            <a:camera prst="isometricTopUp"/>
            <a:lightRig rig="threePt" dir="t">
              <a:rot lat="0" lon="0" rev="600000"/>
            </a:lightRig>
          </a:scene3d>
          <a:sp3d extrusionH="635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0F1A5E6-322E-FE49-B908-6EBDF0074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1" t="33162" r="28724" b="40985"/>
          <a:stretch/>
        </p:blipFill>
        <p:spPr>
          <a:xfrm>
            <a:off x="9894014" y="5809116"/>
            <a:ext cx="1921268" cy="8189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74FE8D-FA18-3447-A696-E47A694D765E}"/>
              </a:ext>
            </a:extLst>
          </p:cNvPr>
          <p:cNvSpPr/>
          <p:nvPr/>
        </p:nvSpPr>
        <p:spPr>
          <a:xfrm>
            <a:off x="3439663" y="4110907"/>
            <a:ext cx="1212351" cy="121235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206BAD"/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66000" dir="5400000" sy="-100000" algn="bl" rotWithShape="0"/>
          </a:effectLst>
          <a:scene3d>
            <a:camera prst="isometricTopUp"/>
            <a:lightRig rig="threePt" dir="t">
              <a:rot lat="0" lon="0" rev="600000"/>
            </a:lightRig>
          </a:scene3d>
          <a:sp3d extrusionH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D01C7-CA9F-DF44-9468-7A5A53781B76}"/>
              </a:ext>
            </a:extLst>
          </p:cNvPr>
          <p:cNvSpPr txBox="1"/>
          <p:nvPr/>
        </p:nvSpPr>
        <p:spPr>
          <a:xfrm>
            <a:off x="3741039" y="3968936"/>
            <a:ext cx="609600" cy="110799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sz="6600" dirty="0">
                <a:solidFill>
                  <a:schemeClr val="tx1">
                    <a:alpha val="41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DIN Condensed" pitchFamily="2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EA2423-A222-B246-9DFA-0934B3B4079E}"/>
              </a:ext>
            </a:extLst>
          </p:cNvPr>
          <p:cNvSpPr txBox="1"/>
          <p:nvPr/>
        </p:nvSpPr>
        <p:spPr>
          <a:xfrm>
            <a:off x="4615665" y="3223673"/>
            <a:ext cx="609600" cy="110799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8000">
                <a:solidFill>
                  <a:schemeClr val="tx1">
                    <a:alpha val="41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DIN Condensed" pitchFamily="2" charset="0"/>
              </a:defRPr>
            </a:lvl1pPr>
          </a:lstStyle>
          <a:p>
            <a:r>
              <a:rPr lang="es-ES" sz="6600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3997D5-D9DD-FD4B-8154-EADE162A7F66}"/>
              </a:ext>
            </a:extLst>
          </p:cNvPr>
          <p:cNvSpPr txBox="1"/>
          <p:nvPr/>
        </p:nvSpPr>
        <p:spPr>
          <a:xfrm>
            <a:off x="5457367" y="2517743"/>
            <a:ext cx="609600" cy="110799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8000">
                <a:solidFill>
                  <a:schemeClr val="tx1">
                    <a:alpha val="41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DIN Condensed" pitchFamily="2" charset="0"/>
              </a:defRPr>
            </a:lvl1pPr>
          </a:lstStyle>
          <a:p>
            <a:r>
              <a:rPr lang="es-ES" sz="6600" dirty="0"/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78B4F8-9642-9D47-B481-A5399046838E}"/>
              </a:ext>
            </a:extLst>
          </p:cNvPr>
          <p:cNvSpPr txBox="1"/>
          <p:nvPr/>
        </p:nvSpPr>
        <p:spPr>
          <a:xfrm>
            <a:off x="6306071" y="1769522"/>
            <a:ext cx="609600" cy="110799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8000">
                <a:solidFill>
                  <a:schemeClr val="tx1">
                    <a:alpha val="41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DIN Condensed" pitchFamily="2" charset="0"/>
              </a:defRPr>
            </a:lvl1pPr>
          </a:lstStyle>
          <a:p>
            <a:r>
              <a:rPr lang="es-ES" sz="6600" dirty="0"/>
              <a:t>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35D07E-48A1-5C4E-9684-959947D70F72}"/>
              </a:ext>
            </a:extLst>
          </p:cNvPr>
          <p:cNvSpPr/>
          <p:nvPr/>
        </p:nvSpPr>
        <p:spPr>
          <a:xfrm>
            <a:off x="12351255" y="-2213248"/>
            <a:ext cx="1212351" cy="1212351"/>
          </a:xfrm>
          <a:prstGeom prst="rect">
            <a:avLst/>
          </a:prstGeom>
          <a:gradFill flip="none" rotWithShape="1">
            <a:gsLst>
              <a:gs pos="0">
                <a:srgbClr val="DC3C3B"/>
              </a:gs>
              <a:gs pos="100000">
                <a:srgbClr val="206BAD"/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66000" dir="5400000" sy="-100000" algn="bl" rotWithShape="0"/>
          </a:effectLst>
          <a:scene3d>
            <a:camera prst="isometricTopUp"/>
            <a:lightRig rig="threePt" dir="t">
              <a:rot lat="0" lon="0" rev="600000"/>
            </a:lightRig>
          </a:scene3d>
          <a:sp3d extrusionH="158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23B4B7-9400-FC43-8CBB-86D697022E48}"/>
              </a:ext>
            </a:extLst>
          </p:cNvPr>
          <p:cNvSpPr txBox="1"/>
          <p:nvPr/>
        </p:nvSpPr>
        <p:spPr>
          <a:xfrm>
            <a:off x="12652630" y="-2286562"/>
            <a:ext cx="609600" cy="110799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8000">
                <a:solidFill>
                  <a:schemeClr val="tx1">
                    <a:alpha val="41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DIN Condensed" pitchFamily="2" charset="0"/>
              </a:defRPr>
            </a:lvl1pPr>
          </a:lstStyle>
          <a:p>
            <a:r>
              <a:rPr lang="es-ES" sz="6600" dirty="0"/>
              <a:t>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5917A6-00BD-F54D-B67B-D4F82E9E3FA9}"/>
              </a:ext>
            </a:extLst>
          </p:cNvPr>
          <p:cNvSpPr txBox="1"/>
          <p:nvPr/>
        </p:nvSpPr>
        <p:spPr>
          <a:xfrm>
            <a:off x="615011" y="4110744"/>
            <a:ext cx="310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latin typeface="DIN Condensed" pitchFamily="2" charset="0"/>
              </a:rPr>
              <a:t>Diagrams</a:t>
            </a:r>
            <a:r>
              <a:rPr lang="es-ES" sz="2000" dirty="0">
                <a:latin typeface="DIN Condensed" pitchFamily="2" charset="0"/>
              </a:rPr>
              <a:t> and </a:t>
            </a:r>
            <a:r>
              <a:rPr lang="es-ES" sz="2000" dirty="0" err="1">
                <a:latin typeface="DIN Condensed" pitchFamily="2" charset="0"/>
              </a:rPr>
              <a:t>tasks</a:t>
            </a:r>
            <a:r>
              <a:rPr lang="es-ES" sz="2000" dirty="0">
                <a:latin typeface="DIN Condensed" pitchFamily="2" charset="0"/>
              </a:rPr>
              <a:t> </a:t>
            </a:r>
            <a:r>
              <a:rPr lang="es-ES" sz="2000" dirty="0" err="1">
                <a:latin typeface="DIN Condensed" pitchFamily="2" charset="0"/>
              </a:rPr>
              <a:t>organisation</a:t>
            </a:r>
            <a:endParaRPr lang="es-ES" sz="2000" dirty="0">
              <a:latin typeface="DIN Condensed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1FF088-B14A-CF48-88E0-7E41D0825732}"/>
              </a:ext>
            </a:extLst>
          </p:cNvPr>
          <p:cNvSpPr txBox="1"/>
          <p:nvPr/>
        </p:nvSpPr>
        <p:spPr>
          <a:xfrm>
            <a:off x="1586461" y="3324331"/>
            <a:ext cx="3025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400">
                <a:latin typeface="DIN Condensed" pitchFamily="2" charset="0"/>
              </a:defRPr>
            </a:lvl1pPr>
          </a:lstStyle>
          <a:p>
            <a:r>
              <a:rPr lang="es-ES" sz="2000" dirty="0"/>
              <a:t>Data </a:t>
            </a:r>
            <a:r>
              <a:rPr lang="es-ES" sz="2000" dirty="0" err="1"/>
              <a:t>gathering</a:t>
            </a:r>
            <a:r>
              <a:rPr lang="es-ES" sz="2000" dirty="0"/>
              <a:t> and data </a:t>
            </a:r>
            <a:r>
              <a:rPr lang="es-ES" sz="2000" dirty="0" err="1"/>
              <a:t>analysis</a:t>
            </a:r>
            <a:endParaRPr lang="es-E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9BB55-FB0C-0A43-A142-3CBE1357F68A}"/>
              </a:ext>
            </a:extLst>
          </p:cNvPr>
          <p:cNvSpPr txBox="1"/>
          <p:nvPr/>
        </p:nvSpPr>
        <p:spPr>
          <a:xfrm>
            <a:off x="2939276" y="2622924"/>
            <a:ext cx="2776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400">
                <a:latin typeface="DIN Condensed" pitchFamily="2" charset="0"/>
              </a:defRPr>
            </a:lvl1pPr>
          </a:lstStyle>
          <a:p>
            <a:r>
              <a:rPr lang="es-ES" sz="2000" dirty="0"/>
              <a:t>Mobile </a:t>
            </a:r>
            <a:r>
              <a:rPr lang="es-ES" sz="2000" dirty="0" err="1"/>
              <a:t>Application</a:t>
            </a:r>
            <a:r>
              <a:rPr lang="es-ES" sz="2000" dirty="0"/>
              <a:t> and CNN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23CA6B-2CF1-3043-9E12-43EA196F6CF7}"/>
              </a:ext>
            </a:extLst>
          </p:cNvPr>
          <p:cNvSpPr txBox="1"/>
          <p:nvPr/>
        </p:nvSpPr>
        <p:spPr>
          <a:xfrm>
            <a:off x="3874072" y="1763690"/>
            <a:ext cx="2281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400">
                <a:latin typeface="DIN Condensed" pitchFamily="2" charset="0"/>
              </a:defRPr>
            </a:lvl1pPr>
          </a:lstStyle>
          <a:p>
            <a:r>
              <a:rPr lang="es-ES" sz="2000" dirty="0" err="1"/>
              <a:t>Fires</a:t>
            </a:r>
            <a:r>
              <a:rPr lang="es-ES" sz="2000" dirty="0"/>
              <a:t> </a:t>
            </a:r>
            <a:r>
              <a:rPr lang="es-ES" sz="2000" dirty="0" err="1"/>
              <a:t>predictive</a:t>
            </a:r>
            <a:r>
              <a:rPr lang="es-ES" sz="2000" dirty="0"/>
              <a:t> </a:t>
            </a:r>
            <a:r>
              <a:rPr lang="es-ES" sz="2000" dirty="0" err="1"/>
              <a:t>algorithm</a:t>
            </a:r>
            <a:r>
              <a:rPr lang="es-ES" sz="2000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DCCF9A-4AFB-5240-8AF1-08201A54D06F}"/>
              </a:ext>
            </a:extLst>
          </p:cNvPr>
          <p:cNvSpPr txBox="1"/>
          <p:nvPr/>
        </p:nvSpPr>
        <p:spPr>
          <a:xfrm>
            <a:off x="10854648" y="-2213248"/>
            <a:ext cx="2052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400">
                <a:latin typeface="DIN Condensed" pitchFamily="2" charset="0"/>
              </a:defRPr>
            </a:lvl1pPr>
          </a:lstStyle>
          <a:p>
            <a:r>
              <a:rPr lang="es-ES" sz="2000" dirty="0" err="1"/>
              <a:t>Implementation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238082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38005B-96B6-8F43-9BF3-6AFCB54A1A05}"/>
              </a:ext>
            </a:extLst>
          </p:cNvPr>
          <p:cNvSpPr/>
          <p:nvPr/>
        </p:nvSpPr>
        <p:spPr>
          <a:xfrm>
            <a:off x="6820171" y="1111169"/>
            <a:ext cx="1212351" cy="1212351"/>
          </a:xfrm>
          <a:prstGeom prst="rect">
            <a:avLst/>
          </a:prstGeom>
          <a:gradFill flip="none" rotWithShape="1">
            <a:gsLst>
              <a:gs pos="0">
                <a:srgbClr val="DC3C3B"/>
              </a:gs>
              <a:gs pos="100000">
                <a:srgbClr val="206BAD"/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66000" dir="5400000" sy="-100000" algn="bl" rotWithShape="0"/>
          </a:effectLst>
          <a:scene3d>
            <a:camera prst="isometricTopUp"/>
            <a:lightRig rig="threePt" dir="t">
              <a:rot lat="0" lon="0" rev="600000"/>
            </a:lightRig>
          </a:scene3d>
          <a:sp3d extrusionH="158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D0705A-7A12-4444-80DD-FAA75D72226C}"/>
              </a:ext>
            </a:extLst>
          </p:cNvPr>
          <p:cNvSpPr/>
          <p:nvPr/>
        </p:nvSpPr>
        <p:spPr>
          <a:xfrm>
            <a:off x="5975044" y="1859390"/>
            <a:ext cx="1212351" cy="1212351"/>
          </a:xfrm>
          <a:prstGeom prst="rect">
            <a:avLst/>
          </a:prstGeom>
          <a:gradFill flip="none" rotWithShape="1">
            <a:gsLst>
              <a:gs pos="0">
                <a:srgbClr val="F68462"/>
              </a:gs>
              <a:gs pos="100000">
                <a:srgbClr val="DC3C3B"/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66000" dir="5400000" sy="-100000" algn="bl" rotWithShape="0"/>
          </a:effectLst>
          <a:scene3d>
            <a:camera prst="isometricTopUp"/>
            <a:lightRig rig="threePt" dir="t">
              <a:rot lat="0" lon="0" rev="600000"/>
            </a:lightRig>
          </a:scene3d>
          <a:sp3d extrusionH="1270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1B97C8-F932-AF4E-B6FB-E700C1FAA540}"/>
              </a:ext>
            </a:extLst>
          </p:cNvPr>
          <p:cNvSpPr/>
          <p:nvPr/>
        </p:nvSpPr>
        <p:spPr>
          <a:xfrm>
            <a:off x="5129917" y="2607611"/>
            <a:ext cx="1212351" cy="1212351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ED750C"/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66000" dir="5400000" sy="-100000" algn="bl" rotWithShape="0"/>
          </a:effectLst>
          <a:scene3d>
            <a:camera prst="isometricTopUp"/>
            <a:lightRig rig="threePt" dir="t">
              <a:rot lat="0" lon="0" rev="600000"/>
            </a:lightRig>
          </a:scene3d>
          <a:sp3d extrusionH="952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3B8941-F774-7245-AF4E-27333531C523}"/>
              </a:ext>
            </a:extLst>
          </p:cNvPr>
          <p:cNvSpPr/>
          <p:nvPr/>
        </p:nvSpPr>
        <p:spPr>
          <a:xfrm>
            <a:off x="4284790" y="3362761"/>
            <a:ext cx="1212351" cy="1212351"/>
          </a:xfrm>
          <a:prstGeom prst="rect">
            <a:avLst/>
          </a:prstGeom>
          <a:gradFill flip="none" rotWithShape="1">
            <a:gsLst>
              <a:gs pos="0">
                <a:srgbClr val="38EACC"/>
              </a:gs>
              <a:gs pos="100000">
                <a:srgbClr val="A1DC9E"/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66000" dir="5400000" sy="-100000" algn="bl" rotWithShape="0"/>
          </a:effectLst>
          <a:scene3d>
            <a:camera prst="isometricTopUp"/>
            <a:lightRig rig="threePt" dir="t">
              <a:rot lat="0" lon="0" rev="600000"/>
            </a:lightRig>
          </a:scene3d>
          <a:sp3d extrusionH="635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0F1A5E6-322E-FE49-B908-6EBDF0074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1" t="33162" r="28724" b="40985"/>
          <a:stretch/>
        </p:blipFill>
        <p:spPr>
          <a:xfrm>
            <a:off x="9894014" y="5809116"/>
            <a:ext cx="1921268" cy="8189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74FE8D-FA18-3447-A696-E47A694D765E}"/>
              </a:ext>
            </a:extLst>
          </p:cNvPr>
          <p:cNvSpPr/>
          <p:nvPr/>
        </p:nvSpPr>
        <p:spPr>
          <a:xfrm>
            <a:off x="3439663" y="4110907"/>
            <a:ext cx="1212351" cy="121235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206BAD"/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66000" dir="5400000" sy="-100000" algn="bl" rotWithShape="0"/>
          </a:effectLst>
          <a:scene3d>
            <a:camera prst="isometricTopUp"/>
            <a:lightRig rig="threePt" dir="t">
              <a:rot lat="0" lon="0" rev="600000"/>
            </a:lightRig>
          </a:scene3d>
          <a:sp3d extrusionH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D01C7-CA9F-DF44-9468-7A5A53781B76}"/>
              </a:ext>
            </a:extLst>
          </p:cNvPr>
          <p:cNvSpPr txBox="1"/>
          <p:nvPr/>
        </p:nvSpPr>
        <p:spPr>
          <a:xfrm>
            <a:off x="3741039" y="3968936"/>
            <a:ext cx="609600" cy="110799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sz="6600" dirty="0">
                <a:solidFill>
                  <a:schemeClr val="tx1">
                    <a:alpha val="41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DIN Condensed" pitchFamily="2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EA2423-A222-B246-9DFA-0934B3B4079E}"/>
              </a:ext>
            </a:extLst>
          </p:cNvPr>
          <p:cNvSpPr txBox="1"/>
          <p:nvPr/>
        </p:nvSpPr>
        <p:spPr>
          <a:xfrm>
            <a:off x="4615665" y="3223673"/>
            <a:ext cx="609600" cy="110799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8000">
                <a:solidFill>
                  <a:schemeClr val="tx1">
                    <a:alpha val="41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DIN Condensed" pitchFamily="2" charset="0"/>
              </a:defRPr>
            </a:lvl1pPr>
          </a:lstStyle>
          <a:p>
            <a:r>
              <a:rPr lang="es-ES" sz="6600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3997D5-D9DD-FD4B-8154-EADE162A7F66}"/>
              </a:ext>
            </a:extLst>
          </p:cNvPr>
          <p:cNvSpPr txBox="1"/>
          <p:nvPr/>
        </p:nvSpPr>
        <p:spPr>
          <a:xfrm>
            <a:off x="5457367" y="2517743"/>
            <a:ext cx="609600" cy="110799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8000">
                <a:solidFill>
                  <a:schemeClr val="tx1">
                    <a:alpha val="41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DIN Condensed" pitchFamily="2" charset="0"/>
              </a:defRPr>
            </a:lvl1pPr>
          </a:lstStyle>
          <a:p>
            <a:r>
              <a:rPr lang="es-ES" sz="6600" dirty="0"/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78B4F8-9642-9D47-B481-A5399046838E}"/>
              </a:ext>
            </a:extLst>
          </p:cNvPr>
          <p:cNvSpPr txBox="1"/>
          <p:nvPr/>
        </p:nvSpPr>
        <p:spPr>
          <a:xfrm>
            <a:off x="6306071" y="1769522"/>
            <a:ext cx="609600" cy="110799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8000">
                <a:solidFill>
                  <a:schemeClr val="tx1">
                    <a:alpha val="41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DIN Condensed" pitchFamily="2" charset="0"/>
              </a:defRPr>
            </a:lvl1pPr>
          </a:lstStyle>
          <a:p>
            <a:r>
              <a:rPr lang="es-ES" sz="6600" dirty="0"/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3435BA-6F3B-5F4C-99D6-A1893DF38412}"/>
              </a:ext>
            </a:extLst>
          </p:cNvPr>
          <p:cNvSpPr txBox="1"/>
          <p:nvPr/>
        </p:nvSpPr>
        <p:spPr>
          <a:xfrm>
            <a:off x="7121546" y="1037855"/>
            <a:ext cx="609600" cy="110799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8000">
                <a:solidFill>
                  <a:schemeClr val="tx1">
                    <a:alpha val="41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DIN Condensed" pitchFamily="2" charset="0"/>
              </a:defRPr>
            </a:lvl1pPr>
          </a:lstStyle>
          <a:p>
            <a:r>
              <a:rPr lang="es-ES" sz="6600" dirty="0"/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4C11F-840B-EE43-A386-7404EFD77CF7}"/>
              </a:ext>
            </a:extLst>
          </p:cNvPr>
          <p:cNvSpPr txBox="1"/>
          <p:nvPr/>
        </p:nvSpPr>
        <p:spPr>
          <a:xfrm>
            <a:off x="615011" y="4110744"/>
            <a:ext cx="310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latin typeface="DIN Condensed" pitchFamily="2" charset="0"/>
              </a:rPr>
              <a:t>Diagrams</a:t>
            </a:r>
            <a:r>
              <a:rPr lang="es-ES" sz="2000" dirty="0">
                <a:latin typeface="DIN Condensed" pitchFamily="2" charset="0"/>
              </a:rPr>
              <a:t> and </a:t>
            </a:r>
            <a:r>
              <a:rPr lang="es-ES" sz="2000" dirty="0" err="1">
                <a:latin typeface="DIN Condensed" pitchFamily="2" charset="0"/>
              </a:rPr>
              <a:t>tasks</a:t>
            </a:r>
            <a:r>
              <a:rPr lang="es-ES" sz="2000" dirty="0">
                <a:latin typeface="DIN Condensed" pitchFamily="2" charset="0"/>
              </a:rPr>
              <a:t> </a:t>
            </a:r>
            <a:r>
              <a:rPr lang="es-ES" sz="2000" dirty="0" err="1">
                <a:latin typeface="DIN Condensed" pitchFamily="2" charset="0"/>
              </a:rPr>
              <a:t>organisation</a:t>
            </a:r>
            <a:endParaRPr lang="es-ES" sz="2000" dirty="0">
              <a:latin typeface="DIN Condensed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473B3-6197-4743-A891-272FA33BA3FE}"/>
              </a:ext>
            </a:extLst>
          </p:cNvPr>
          <p:cNvSpPr txBox="1"/>
          <p:nvPr/>
        </p:nvSpPr>
        <p:spPr>
          <a:xfrm>
            <a:off x="2939276" y="2622924"/>
            <a:ext cx="2776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400">
                <a:latin typeface="DIN Condensed" pitchFamily="2" charset="0"/>
              </a:defRPr>
            </a:lvl1pPr>
          </a:lstStyle>
          <a:p>
            <a:r>
              <a:rPr lang="es-ES" sz="2000" dirty="0"/>
              <a:t>Mobile </a:t>
            </a:r>
            <a:r>
              <a:rPr lang="es-ES" sz="2000" dirty="0" err="1"/>
              <a:t>Application</a:t>
            </a:r>
            <a:r>
              <a:rPr lang="es-ES" sz="2000" dirty="0"/>
              <a:t> and CNN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85B291-1FF5-544B-BF17-ABC564C50901}"/>
              </a:ext>
            </a:extLst>
          </p:cNvPr>
          <p:cNvSpPr txBox="1"/>
          <p:nvPr/>
        </p:nvSpPr>
        <p:spPr>
          <a:xfrm>
            <a:off x="3874072" y="1763690"/>
            <a:ext cx="2281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400">
                <a:latin typeface="DIN Condensed" pitchFamily="2" charset="0"/>
              </a:defRPr>
            </a:lvl1pPr>
          </a:lstStyle>
          <a:p>
            <a:r>
              <a:rPr lang="es-ES" sz="2000" dirty="0" err="1"/>
              <a:t>Fires</a:t>
            </a:r>
            <a:r>
              <a:rPr lang="es-ES" sz="2000" dirty="0"/>
              <a:t> </a:t>
            </a:r>
            <a:r>
              <a:rPr lang="es-ES" sz="2000" dirty="0" err="1"/>
              <a:t>prediction</a:t>
            </a:r>
            <a:r>
              <a:rPr lang="es-ES" sz="2000" dirty="0"/>
              <a:t> </a:t>
            </a:r>
            <a:r>
              <a:rPr lang="es-ES" sz="2000" dirty="0" err="1"/>
              <a:t>algorithm</a:t>
            </a:r>
            <a:r>
              <a:rPr lang="es-ES" sz="20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1A3E75-E723-4B4F-BA46-B34C09C87396}"/>
              </a:ext>
            </a:extLst>
          </p:cNvPr>
          <p:cNvSpPr txBox="1"/>
          <p:nvPr/>
        </p:nvSpPr>
        <p:spPr>
          <a:xfrm>
            <a:off x="5316120" y="1049520"/>
            <a:ext cx="2052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400">
                <a:latin typeface="DIN Condensed" pitchFamily="2" charset="0"/>
              </a:defRPr>
            </a:lvl1pPr>
          </a:lstStyle>
          <a:p>
            <a:r>
              <a:rPr lang="es-ES" sz="2000" dirty="0" err="1"/>
              <a:t>Implementation</a:t>
            </a:r>
            <a:endParaRPr lang="es-E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8BB521-FA18-A748-AC65-CB22F0ECD0D7}"/>
              </a:ext>
            </a:extLst>
          </p:cNvPr>
          <p:cNvSpPr txBox="1"/>
          <p:nvPr/>
        </p:nvSpPr>
        <p:spPr>
          <a:xfrm>
            <a:off x="1586461" y="3324331"/>
            <a:ext cx="3025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400">
                <a:latin typeface="DIN Condensed" pitchFamily="2" charset="0"/>
              </a:defRPr>
            </a:lvl1pPr>
          </a:lstStyle>
          <a:p>
            <a:r>
              <a:rPr lang="es-ES" sz="2000" dirty="0"/>
              <a:t>Data </a:t>
            </a:r>
            <a:r>
              <a:rPr lang="es-ES" sz="2000" dirty="0" err="1"/>
              <a:t>gathering</a:t>
            </a:r>
            <a:r>
              <a:rPr lang="es-ES" sz="2000" dirty="0"/>
              <a:t> and data </a:t>
            </a:r>
            <a:r>
              <a:rPr lang="es-ES" sz="2000" dirty="0" err="1"/>
              <a:t>analysis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026408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0F1A5E6-322E-FE49-B908-6EBDF0074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1" t="33162" r="28724" b="40985"/>
          <a:stretch/>
        </p:blipFill>
        <p:spPr>
          <a:xfrm>
            <a:off x="9894014" y="5809116"/>
            <a:ext cx="1921268" cy="8189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74FE8D-FA18-3447-A696-E47A694D765E}"/>
              </a:ext>
            </a:extLst>
          </p:cNvPr>
          <p:cNvSpPr/>
          <p:nvPr/>
        </p:nvSpPr>
        <p:spPr>
          <a:xfrm>
            <a:off x="9500494" y="2565902"/>
            <a:ext cx="1212351" cy="121235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206BAD"/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66000" dir="5400000" sy="-100000" algn="bl" rotWithShape="0"/>
          </a:effectLst>
          <a:scene3d>
            <a:camera prst="isometricTopUp"/>
            <a:lightRig rig="threePt" dir="t">
              <a:rot lat="0" lon="0" rev="600000"/>
            </a:lightRig>
          </a:scene3d>
          <a:sp3d extrusionH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D01C7-CA9F-DF44-9468-7A5A53781B76}"/>
              </a:ext>
            </a:extLst>
          </p:cNvPr>
          <p:cNvSpPr txBox="1"/>
          <p:nvPr/>
        </p:nvSpPr>
        <p:spPr>
          <a:xfrm>
            <a:off x="9801870" y="2423931"/>
            <a:ext cx="609600" cy="110799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sz="6600" dirty="0">
                <a:solidFill>
                  <a:schemeClr val="tx1">
                    <a:alpha val="41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DIN Condensed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4C11F-840B-EE43-A386-7404EFD77CF7}"/>
              </a:ext>
            </a:extLst>
          </p:cNvPr>
          <p:cNvSpPr txBox="1"/>
          <p:nvPr/>
        </p:nvSpPr>
        <p:spPr>
          <a:xfrm>
            <a:off x="837748" y="2762590"/>
            <a:ext cx="8317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206BAD"/>
                </a:solidFill>
                <a:latin typeface="DIN Condensed" pitchFamily="2" charset="0"/>
              </a:rPr>
              <a:t>Diagrams</a:t>
            </a:r>
            <a:r>
              <a:rPr lang="es-ES" sz="6000" dirty="0">
                <a:latin typeface="DIN Condensed" pitchFamily="2" charset="0"/>
              </a:rPr>
              <a:t> </a:t>
            </a:r>
            <a:r>
              <a:rPr lang="es-ES" sz="6000" dirty="0">
                <a:solidFill>
                  <a:srgbClr val="DC3C3B"/>
                </a:solidFill>
                <a:latin typeface="DIN Condensed" pitchFamily="2" charset="0"/>
              </a:rPr>
              <a:t>and </a:t>
            </a:r>
            <a:r>
              <a:rPr lang="es-ES" sz="6000" dirty="0" err="1">
                <a:solidFill>
                  <a:srgbClr val="DC3C3B"/>
                </a:solidFill>
                <a:latin typeface="DIN Condensed" pitchFamily="2" charset="0"/>
              </a:rPr>
              <a:t>tasks</a:t>
            </a:r>
            <a:r>
              <a:rPr lang="es-ES" sz="6000" dirty="0">
                <a:solidFill>
                  <a:srgbClr val="DC3C3B"/>
                </a:solidFill>
                <a:latin typeface="DIN Condensed" pitchFamily="2" charset="0"/>
              </a:rPr>
              <a:t> </a:t>
            </a:r>
            <a:r>
              <a:rPr lang="es-ES" sz="6000" dirty="0" err="1">
                <a:latin typeface="DIN Condensed" pitchFamily="2" charset="0"/>
              </a:rPr>
              <a:t>organisation</a:t>
            </a:r>
            <a:endParaRPr lang="es-ES" sz="6000" dirty="0"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508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0F1A5E6-322E-FE49-B908-6EBDF0074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1" t="33162" r="28724" b="40985"/>
          <a:stretch/>
        </p:blipFill>
        <p:spPr>
          <a:xfrm>
            <a:off x="9894014" y="5809116"/>
            <a:ext cx="1921268" cy="818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34C11F-840B-EE43-A386-7404EFD77CF7}"/>
              </a:ext>
            </a:extLst>
          </p:cNvPr>
          <p:cNvSpPr txBox="1"/>
          <p:nvPr/>
        </p:nvSpPr>
        <p:spPr>
          <a:xfrm>
            <a:off x="392271" y="628990"/>
            <a:ext cx="8317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206BAD"/>
                </a:solidFill>
                <a:latin typeface="DIN Condensed" pitchFamily="2" charset="0"/>
              </a:rPr>
              <a:t>Data </a:t>
            </a:r>
            <a:r>
              <a:rPr lang="es-ES" sz="6000" dirty="0" err="1">
                <a:solidFill>
                  <a:srgbClr val="206BAD"/>
                </a:solidFill>
                <a:latin typeface="DIN Condensed" pitchFamily="2" charset="0"/>
              </a:rPr>
              <a:t>gathering</a:t>
            </a:r>
            <a:r>
              <a:rPr lang="es-ES" sz="6000" dirty="0">
                <a:latin typeface="DIN Condensed" pitchFamily="2" charset="0"/>
              </a:rPr>
              <a:t> </a:t>
            </a:r>
            <a:r>
              <a:rPr lang="es-ES" sz="6000" dirty="0">
                <a:solidFill>
                  <a:srgbClr val="DC3C3B"/>
                </a:solidFill>
                <a:latin typeface="DIN Condensed" pitchFamily="2" charset="0"/>
              </a:rPr>
              <a:t>and data </a:t>
            </a:r>
            <a:r>
              <a:rPr lang="es-ES" sz="6000" dirty="0" err="1">
                <a:latin typeface="DIN Condensed" pitchFamily="2" charset="0"/>
              </a:rPr>
              <a:t>analysis</a:t>
            </a:r>
            <a:endParaRPr lang="es-ES" sz="6000" dirty="0">
              <a:latin typeface="DIN Condensed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8417CF-BFD3-7D4C-BCB3-C463C837AB6C}"/>
              </a:ext>
            </a:extLst>
          </p:cNvPr>
          <p:cNvSpPr/>
          <p:nvPr/>
        </p:nvSpPr>
        <p:spPr>
          <a:xfrm>
            <a:off x="9287838" y="279592"/>
            <a:ext cx="1212351" cy="1212351"/>
          </a:xfrm>
          <a:prstGeom prst="rect">
            <a:avLst/>
          </a:prstGeom>
          <a:gradFill flip="none" rotWithShape="1">
            <a:gsLst>
              <a:gs pos="0">
                <a:srgbClr val="38EACC"/>
              </a:gs>
              <a:gs pos="100000">
                <a:srgbClr val="A1DC9E"/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66000" dir="5400000" sy="-100000" algn="bl" rotWithShape="0"/>
          </a:effectLst>
          <a:scene3d>
            <a:camera prst="isometricTopUp"/>
            <a:lightRig rig="threePt" dir="t">
              <a:rot lat="0" lon="0" rev="600000"/>
            </a:lightRig>
          </a:scene3d>
          <a:sp3d extrusionH="635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A73CB-7A48-AB45-97C2-EDCC1D4D7401}"/>
              </a:ext>
            </a:extLst>
          </p:cNvPr>
          <p:cNvSpPr txBox="1"/>
          <p:nvPr/>
        </p:nvSpPr>
        <p:spPr>
          <a:xfrm>
            <a:off x="9618713" y="140504"/>
            <a:ext cx="609600" cy="110799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8000">
                <a:solidFill>
                  <a:schemeClr val="tx1">
                    <a:alpha val="41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DIN Condensed" pitchFamily="2" charset="0"/>
              </a:defRPr>
            </a:lvl1pPr>
          </a:lstStyle>
          <a:p>
            <a:r>
              <a:rPr lang="es-ES" sz="6600" dirty="0"/>
              <a:t>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1F86D-02AA-5B48-9DD2-D14C1F9E1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08" y="1841100"/>
            <a:ext cx="5363308" cy="4223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6E351E-B30F-F643-AF67-6F7E7C596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508" y="2028133"/>
            <a:ext cx="6752492" cy="2109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3572FE-C23A-7B42-B723-BF4D362D85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6028" b="5611"/>
          <a:stretch/>
        </p:blipFill>
        <p:spPr>
          <a:xfrm>
            <a:off x="3247292" y="4254781"/>
            <a:ext cx="8475785" cy="35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2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0F1A5E6-322E-FE49-B908-6EBDF0074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1" t="33162" r="28724" b="40985"/>
          <a:stretch/>
        </p:blipFill>
        <p:spPr>
          <a:xfrm>
            <a:off x="9894014" y="5809116"/>
            <a:ext cx="1921268" cy="818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34C11F-840B-EE43-A386-7404EFD77CF7}"/>
              </a:ext>
            </a:extLst>
          </p:cNvPr>
          <p:cNvSpPr txBox="1"/>
          <p:nvPr/>
        </p:nvSpPr>
        <p:spPr>
          <a:xfrm>
            <a:off x="392271" y="628990"/>
            <a:ext cx="8317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206BAD"/>
                </a:solidFill>
                <a:latin typeface="DIN Condensed" pitchFamily="2" charset="0"/>
              </a:rPr>
              <a:t>Mobile </a:t>
            </a:r>
            <a:r>
              <a:rPr lang="es-ES" sz="6000" dirty="0" err="1">
                <a:solidFill>
                  <a:srgbClr val="DC3C3B"/>
                </a:solidFill>
                <a:latin typeface="DIN Condensed" pitchFamily="2" charset="0"/>
              </a:rPr>
              <a:t>application</a:t>
            </a:r>
            <a:r>
              <a:rPr lang="es-ES" sz="6000" dirty="0">
                <a:solidFill>
                  <a:srgbClr val="206BAD"/>
                </a:solidFill>
                <a:latin typeface="DIN Condensed" pitchFamily="2" charset="0"/>
              </a:rPr>
              <a:t> </a:t>
            </a:r>
            <a:r>
              <a:rPr lang="es-ES" sz="6000" dirty="0">
                <a:latin typeface="DIN Condensed" pitchFamily="2" charset="0"/>
              </a:rPr>
              <a:t>and CNN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E69811-6FCB-B142-8F25-420F6F067DD9}"/>
              </a:ext>
            </a:extLst>
          </p:cNvPr>
          <p:cNvSpPr/>
          <p:nvPr/>
        </p:nvSpPr>
        <p:spPr>
          <a:xfrm>
            <a:off x="8998532" y="89868"/>
            <a:ext cx="1212351" cy="1212351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ED750C"/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66000" dir="5400000" sy="-100000" algn="bl" rotWithShape="0"/>
          </a:effectLst>
          <a:scene3d>
            <a:camera prst="isometricTopUp"/>
            <a:lightRig rig="threePt" dir="t">
              <a:rot lat="0" lon="0" rev="600000"/>
            </a:lightRig>
          </a:scene3d>
          <a:sp3d extrusionH="952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F3A90-6C87-1C46-BDD5-1D74B8C4F88D}"/>
              </a:ext>
            </a:extLst>
          </p:cNvPr>
          <p:cNvSpPr txBox="1"/>
          <p:nvPr/>
        </p:nvSpPr>
        <p:spPr>
          <a:xfrm>
            <a:off x="9325982" y="0"/>
            <a:ext cx="609600" cy="110799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8000">
                <a:solidFill>
                  <a:schemeClr val="tx1">
                    <a:alpha val="41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DIN Condensed" pitchFamily="2" charset="0"/>
              </a:defRPr>
            </a:lvl1pPr>
          </a:lstStyle>
          <a:p>
            <a:r>
              <a:rPr lang="es-ES" sz="6600" dirty="0"/>
              <a:t>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28103-67EA-5844-9BE4-F5CF0874E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38" y="1644653"/>
            <a:ext cx="5945812" cy="4723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DF3BB5-CCF8-C840-A5F5-BD22D1C05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57" y="2027121"/>
            <a:ext cx="5838175" cy="34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14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0F1A5E6-322E-FE49-B908-6EBDF0074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1" t="33162" r="28724" b="40985"/>
          <a:stretch/>
        </p:blipFill>
        <p:spPr>
          <a:xfrm>
            <a:off x="9894014" y="5809116"/>
            <a:ext cx="1921268" cy="818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34C11F-840B-EE43-A386-7404EFD77CF7}"/>
              </a:ext>
            </a:extLst>
          </p:cNvPr>
          <p:cNvSpPr txBox="1"/>
          <p:nvPr/>
        </p:nvSpPr>
        <p:spPr>
          <a:xfrm>
            <a:off x="392271" y="628990"/>
            <a:ext cx="8317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206BAD"/>
                </a:solidFill>
                <a:latin typeface="DIN Condensed" pitchFamily="2" charset="0"/>
              </a:rPr>
              <a:t>Fires</a:t>
            </a:r>
            <a:r>
              <a:rPr lang="es-ES" sz="6000" dirty="0">
                <a:solidFill>
                  <a:srgbClr val="206BAD"/>
                </a:solidFill>
                <a:latin typeface="DIN Condensed" pitchFamily="2" charset="0"/>
              </a:rPr>
              <a:t> </a:t>
            </a:r>
            <a:r>
              <a:rPr lang="es-ES" sz="6000" dirty="0" err="1">
                <a:solidFill>
                  <a:srgbClr val="DC3C3B"/>
                </a:solidFill>
                <a:latin typeface="DIN Condensed" pitchFamily="2" charset="0"/>
              </a:rPr>
              <a:t>prediction</a:t>
            </a:r>
            <a:r>
              <a:rPr lang="es-ES" sz="6000" dirty="0">
                <a:solidFill>
                  <a:srgbClr val="206BAD"/>
                </a:solidFill>
                <a:latin typeface="DIN Condensed" pitchFamily="2" charset="0"/>
              </a:rPr>
              <a:t> </a:t>
            </a:r>
            <a:r>
              <a:rPr lang="es-ES" sz="6000" dirty="0" err="1">
                <a:latin typeface="DIN Condensed" pitchFamily="2" charset="0"/>
              </a:rPr>
              <a:t>algorithm</a:t>
            </a:r>
            <a:endParaRPr lang="es-ES" sz="6000" dirty="0">
              <a:latin typeface="DIN Condensed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778CF3-6409-5349-9271-0C330257BE4D}"/>
              </a:ext>
            </a:extLst>
          </p:cNvPr>
          <p:cNvSpPr/>
          <p:nvPr/>
        </p:nvSpPr>
        <p:spPr>
          <a:xfrm>
            <a:off x="9163721" y="89868"/>
            <a:ext cx="1212351" cy="1212351"/>
          </a:xfrm>
          <a:prstGeom prst="rect">
            <a:avLst/>
          </a:prstGeom>
          <a:gradFill flip="none" rotWithShape="1">
            <a:gsLst>
              <a:gs pos="0">
                <a:srgbClr val="F68462"/>
              </a:gs>
              <a:gs pos="100000">
                <a:srgbClr val="DC3C3B"/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66000" dir="5400000" sy="-100000" algn="bl" rotWithShape="0"/>
          </a:effectLst>
          <a:scene3d>
            <a:camera prst="isometricTopUp"/>
            <a:lightRig rig="threePt" dir="t">
              <a:rot lat="0" lon="0" rev="600000"/>
            </a:lightRig>
          </a:scene3d>
          <a:sp3d extrusionH="1270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FDE5F-71A6-9643-8E44-6F39B497E500}"/>
              </a:ext>
            </a:extLst>
          </p:cNvPr>
          <p:cNvSpPr txBox="1"/>
          <p:nvPr/>
        </p:nvSpPr>
        <p:spPr>
          <a:xfrm>
            <a:off x="9494748" y="0"/>
            <a:ext cx="609600" cy="110799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8000">
                <a:solidFill>
                  <a:schemeClr val="tx1">
                    <a:alpha val="41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DIN Condensed" pitchFamily="2" charset="0"/>
              </a:defRPr>
            </a:lvl1pPr>
          </a:lstStyle>
          <a:p>
            <a:r>
              <a:rPr lang="es-ES" sz="6600" dirty="0"/>
              <a:t>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EDE96-A618-9E47-8794-02FF40DA3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33" y="2157661"/>
            <a:ext cx="8440615" cy="42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88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0F1A5E6-322E-FE49-B908-6EBDF0074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1" t="33162" r="28724" b="40985"/>
          <a:stretch/>
        </p:blipFill>
        <p:spPr>
          <a:xfrm>
            <a:off x="9894014" y="5809116"/>
            <a:ext cx="1921268" cy="8189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34C11F-840B-EE43-A386-7404EFD77CF7}"/>
              </a:ext>
            </a:extLst>
          </p:cNvPr>
          <p:cNvSpPr txBox="1"/>
          <p:nvPr/>
        </p:nvSpPr>
        <p:spPr>
          <a:xfrm>
            <a:off x="2244517" y="2516405"/>
            <a:ext cx="8317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206BAD"/>
                </a:solidFill>
                <a:latin typeface="DIN Condensed" pitchFamily="2" charset="0"/>
              </a:rPr>
              <a:t>Impl</a:t>
            </a:r>
            <a:r>
              <a:rPr lang="es-ES" sz="6000" dirty="0" err="1">
                <a:solidFill>
                  <a:srgbClr val="DC3C3B"/>
                </a:solidFill>
                <a:latin typeface="DIN Condensed" pitchFamily="2" charset="0"/>
              </a:rPr>
              <a:t>ement</a:t>
            </a:r>
            <a:r>
              <a:rPr lang="es-ES" sz="6000" dirty="0" err="1">
                <a:latin typeface="DIN Condensed" pitchFamily="2" charset="0"/>
              </a:rPr>
              <a:t>ation</a:t>
            </a:r>
            <a:endParaRPr lang="es-ES" sz="6000" dirty="0">
              <a:latin typeface="DIN Condensed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95759B-EC5D-584E-A6C1-41A8D4DE650B}"/>
              </a:ext>
            </a:extLst>
          </p:cNvPr>
          <p:cNvSpPr/>
          <p:nvPr/>
        </p:nvSpPr>
        <p:spPr>
          <a:xfrm>
            <a:off x="7664232" y="1960729"/>
            <a:ext cx="1212351" cy="1212351"/>
          </a:xfrm>
          <a:prstGeom prst="rect">
            <a:avLst/>
          </a:prstGeom>
          <a:gradFill flip="none" rotWithShape="1">
            <a:gsLst>
              <a:gs pos="0">
                <a:srgbClr val="DC3C3B"/>
              </a:gs>
              <a:gs pos="100000">
                <a:srgbClr val="206BAD"/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66000" dir="5400000" sy="-100000" algn="bl" rotWithShape="0"/>
          </a:effectLst>
          <a:scene3d>
            <a:camera prst="isometricTopUp"/>
            <a:lightRig rig="threePt" dir="t">
              <a:rot lat="0" lon="0" rev="600000"/>
            </a:lightRig>
          </a:scene3d>
          <a:sp3d extrusionH="158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9B359B-405C-5A40-BC6D-25C02538F71B}"/>
              </a:ext>
            </a:extLst>
          </p:cNvPr>
          <p:cNvSpPr txBox="1"/>
          <p:nvPr/>
        </p:nvSpPr>
        <p:spPr>
          <a:xfrm>
            <a:off x="7965607" y="1887415"/>
            <a:ext cx="609600" cy="110799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8000">
                <a:solidFill>
                  <a:schemeClr val="tx1">
                    <a:alpha val="41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DIN Condensed" pitchFamily="2" charset="0"/>
              </a:defRPr>
            </a:lvl1pPr>
          </a:lstStyle>
          <a:p>
            <a:r>
              <a:rPr lang="es-ES" sz="6600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52364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0F1A5E6-322E-FE49-B908-6EBDF0074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1" t="33162" r="28724" b="40985"/>
          <a:stretch/>
        </p:blipFill>
        <p:spPr>
          <a:xfrm>
            <a:off x="9894014" y="5809116"/>
            <a:ext cx="1921268" cy="8189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CE2FBD-915F-934B-8324-7080B69930F6}"/>
              </a:ext>
            </a:extLst>
          </p:cNvPr>
          <p:cNvSpPr txBox="1"/>
          <p:nvPr/>
        </p:nvSpPr>
        <p:spPr>
          <a:xfrm>
            <a:off x="565079" y="636998"/>
            <a:ext cx="5907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206BAD"/>
                </a:solidFill>
                <a:latin typeface="DIN Condensed" pitchFamily="2" charset="0"/>
              </a:rPr>
              <a:t>Tecno</a:t>
            </a:r>
            <a:r>
              <a:rPr lang="es-ES" sz="6000" dirty="0" err="1">
                <a:solidFill>
                  <a:srgbClr val="FF0000"/>
                </a:solidFill>
                <a:latin typeface="DIN Condensed" pitchFamily="2" charset="0"/>
              </a:rPr>
              <a:t>logies</a:t>
            </a:r>
            <a:r>
              <a:rPr lang="es-ES" sz="6000" dirty="0">
                <a:solidFill>
                  <a:srgbClr val="FF0000"/>
                </a:solidFill>
                <a:latin typeface="DIN Condensed" pitchFamily="2" charset="0"/>
              </a:rPr>
              <a:t> </a:t>
            </a:r>
            <a:r>
              <a:rPr lang="es-ES" sz="6000" dirty="0" err="1">
                <a:latin typeface="DIN Condensed" pitchFamily="2" charset="0"/>
              </a:rPr>
              <a:t>employed</a:t>
            </a:r>
            <a:endParaRPr lang="es-ES" sz="6000" dirty="0">
              <a:latin typeface="DIN Condensed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52610D2-6C44-BE42-A4B2-5F5FF9542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5016" y="1944832"/>
            <a:ext cx="1837440" cy="1837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F0E888-796D-7347-8C1E-E4BFB4D9C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299" y="2042001"/>
            <a:ext cx="1440938" cy="1440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AE3B51-5BC6-B84F-B810-A3A6C3944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4053" y="2072544"/>
            <a:ext cx="1685755" cy="667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1B0B5E-D355-684E-A578-0C4E76D491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4117" y="1898162"/>
            <a:ext cx="1297804" cy="10179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C8C7EE-5563-DE46-B60F-8BA50E542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702" y="3811230"/>
            <a:ext cx="3008175" cy="15470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69FC81-B8E9-D04B-8ACC-37EF7F0407F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3204" b="29983"/>
          <a:stretch/>
        </p:blipFill>
        <p:spPr>
          <a:xfrm>
            <a:off x="7633699" y="802589"/>
            <a:ext cx="4027547" cy="1095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BCA6D7-6C4C-E44A-96E2-CA90DD53A95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1489"/>
          <a:stretch/>
        </p:blipFill>
        <p:spPr>
          <a:xfrm>
            <a:off x="5063743" y="5016576"/>
            <a:ext cx="1076770" cy="936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54A83F-7887-1D4A-BCCC-B2DD8A1DA3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72582" y="5433128"/>
            <a:ext cx="1953440" cy="9224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CCE986-2423-BD41-AD85-3F18A09ACF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0798" y="4576019"/>
            <a:ext cx="881114" cy="881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D5A1AD-BC26-A043-8764-BCF015B43E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5879" y="4598551"/>
            <a:ext cx="1152212" cy="11522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324E57-7F6A-C849-BD3B-6A3A6FA44D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48054" y="3365933"/>
            <a:ext cx="1533514" cy="8326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DE93BD-4004-EA48-913D-D7CE9154176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56783" y="3297364"/>
            <a:ext cx="4310279" cy="9698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97D13F-DF0A-5845-816B-EAA6592D13F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35403" y="1929909"/>
            <a:ext cx="3346582" cy="105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57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0F1A5E6-322E-FE49-B908-6EBDF0074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1" t="33162" r="28724" b="40985"/>
          <a:stretch/>
        </p:blipFill>
        <p:spPr>
          <a:xfrm>
            <a:off x="9894014" y="5809116"/>
            <a:ext cx="1921268" cy="8189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CE2FBD-915F-934B-8324-7080B69930F6}"/>
              </a:ext>
            </a:extLst>
          </p:cNvPr>
          <p:cNvSpPr txBox="1"/>
          <p:nvPr/>
        </p:nvSpPr>
        <p:spPr>
          <a:xfrm>
            <a:off x="565079" y="636998"/>
            <a:ext cx="3359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206BAD"/>
                </a:solidFill>
                <a:latin typeface="DIN Condensed" pitchFamily="2" charset="0"/>
              </a:rPr>
              <a:t>Data</a:t>
            </a:r>
            <a:r>
              <a:rPr lang="es-ES" sz="6000" dirty="0">
                <a:solidFill>
                  <a:srgbClr val="DC3C3B"/>
                </a:solidFill>
                <a:latin typeface="DIN Condensed" pitchFamily="2" charset="0"/>
              </a:rPr>
              <a:t> </a:t>
            </a:r>
            <a:r>
              <a:rPr lang="es-ES" sz="6000" dirty="0" err="1">
                <a:solidFill>
                  <a:srgbClr val="DC3C3B"/>
                </a:solidFill>
                <a:latin typeface="DIN Condensed" pitchFamily="2" charset="0"/>
              </a:rPr>
              <a:t>sou</a:t>
            </a:r>
            <a:r>
              <a:rPr lang="es-ES" sz="6000" dirty="0" err="1">
                <a:latin typeface="DIN Condensed" pitchFamily="2" charset="0"/>
              </a:rPr>
              <a:t>rces</a:t>
            </a:r>
            <a:endParaRPr lang="es-ES" sz="6000" dirty="0">
              <a:latin typeface="DIN Condensed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51F7D4-CA24-274E-8479-1F4F6CEE4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075" y="2670798"/>
            <a:ext cx="3769101" cy="16664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81B2B9-680B-AA48-9AB7-3F9384E4C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938" y="2213610"/>
            <a:ext cx="3036276" cy="25808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1FD925-F37A-7847-B429-62EDC80715D0}"/>
              </a:ext>
            </a:extLst>
          </p:cNvPr>
          <p:cNvSpPr txBox="1"/>
          <p:nvPr/>
        </p:nvSpPr>
        <p:spPr>
          <a:xfrm>
            <a:off x="1101938" y="2462968"/>
            <a:ext cx="228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DIN Condensed" pitchFamily="2" charset="0"/>
              </a:rPr>
              <a:t>MODIS 13</a:t>
            </a:r>
          </a:p>
          <a:p>
            <a:r>
              <a:rPr lang="es-ES" sz="4800" dirty="0">
                <a:latin typeface="DIN Condensed" pitchFamily="2" charset="0"/>
              </a:rPr>
              <a:t>MODIS 16</a:t>
            </a:r>
          </a:p>
          <a:p>
            <a:r>
              <a:rPr lang="es-ES" sz="4800" dirty="0">
                <a:latin typeface="DIN Condensed" pitchFamily="2" charset="0"/>
              </a:rPr>
              <a:t>VIIRS</a:t>
            </a:r>
          </a:p>
        </p:txBody>
      </p:sp>
    </p:spTree>
    <p:extLst>
      <p:ext uri="{BB962C8B-B14F-4D97-AF65-F5344CB8AC3E}">
        <p14:creationId xmlns:p14="http://schemas.microsoft.com/office/powerpoint/2010/main" val="332043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0F1A5E6-322E-FE49-B908-6EBDF0074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1" t="33162" r="28724" b="40985"/>
          <a:stretch/>
        </p:blipFill>
        <p:spPr>
          <a:xfrm>
            <a:off x="9894014" y="5809116"/>
            <a:ext cx="1921268" cy="8189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83703C-5D4C-E147-AA52-52B931E7B7A7}"/>
              </a:ext>
            </a:extLst>
          </p:cNvPr>
          <p:cNvSpPr txBox="1"/>
          <p:nvPr/>
        </p:nvSpPr>
        <p:spPr>
          <a:xfrm>
            <a:off x="1979271" y="2397652"/>
            <a:ext cx="8765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>
                <a:solidFill>
                  <a:srgbClr val="206BAD"/>
                </a:solidFill>
                <a:latin typeface="DIN Condensed" pitchFamily="2" charset="0"/>
              </a:rPr>
              <a:t>HOW DO</a:t>
            </a:r>
            <a:r>
              <a:rPr lang="es-ES" sz="9600" dirty="0">
                <a:solidFill>
                  <a:srgbClr val="DC3C3B"/>
                </a:solidFill>
                <a:latin typeface="DIN Condensed" pitchFamily="2" charset="0"/>
              </a:rPr>
              <a:t>ES IT W</a:t>
            </a:r>
            <a:r>
              <a:rPr lang="es-ES" sz="9600" dirty="0">
                <a:latin typeface="DIN Condensed" pitchFamily="2" charset="0"/>
              </a:rPr>
              <a:t>ORKS?</a:t>
            </a:r>
          </a:p>
        </p:txBody>
      </p:sp>
    </p:spTree>
    <p:extLst>
      <p:ext uri="{BB962C8B-B14F-4D97-AF65-F5344CB8AC3E}">
        <p14:creationId xmlns:p14="http://schemas.microsoft.com/office/powerpoint/2010/main" val="1615477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0F1A5E6-322E-FE49-B908-6EBDF0074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1" t="33162" r="28724" b="40985"/>
          <a:stretch/>
        </p:blipFill>
        <p:spPr>
          <a:xfrm>
            <a:off x="9894014" y="5809116"/>
            <a:ext cx="1921268" cy="8189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6B7ADA-4EB5-2549-818A-5DB219CF9F1E}"/>
              </a:ext>
            </a:extLst>
          </p:cNvPr>
          <p:cNvSpPr txBox="1"/>
          <p:nvPr/>
        </p:nvSpPr>
        <p:spPr>
          <a:xfrm>
            <a:off x="3071972" y="2404153"/>
            <a:ext cx="58151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>
                <a:solidFill>
                  <a:srgbClr val="206BAD"/>
                </a:solidFill>
                <a:latin typeface="DIN Condensed" pitchFamily="2" charset="0"/>
              </a:rPr>
              <a:t>INTR</a:t>
            </a:r>
            <a:r>
              <a:rPr lang="es-ES" sz="9600" dirty="0">
                <a:solidFill>
                  <a:srgbClr val="FF0000"/>
                </a:solidFill>
                <a:latin typeface="DIN Condensed" pitchFamily="2" charset="0"/>
              </a:rPr>
              <a:t>ODUCT</a:t>
            </a:r>
            <a:r>
              <a:rPr lang="es-ES" sz="9600" dirty="0">
                <a:latin typeface="DIN Condensed" pitchFamily="2" charset="0"/>
              </a:rPr>
              <a:t>ION</a:t>
            </a:r>
          </a:p>
        </p:txBody>
      </p:sp>
    </p:spTree>
    <p:extLst>
      <p:ext uri="{BB962C8B-B14F-4D97-AF65-F5344CB8AC3E}">
        <p14:creationId xmlns:p14="http://schemas.microsoft.com/office/powerpoint/2010/main" val="1681568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0F1A5E6-322E-FE49-B908-6EBDF0074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1" t="33162" r="28724" b="40985"/>
          <a:stretch/>
        </p:blipFill>
        <p:spPr>
          <a:xfrm>
            <a:off x="9894014" y="5809116"/>
            <a:ext cx="1921268" cy="8189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27670D-A244-024B-9C82-D96CBDB89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148" y="1246379"/>
            <a:ext cx="1318768" cy="1318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B87308-44B0-614D-BCB6-9B2147C47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644" y="4421119"/>
            <a:ext cx="1387997" cy="1387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2A1236-4BE9-C644-90B5-727C86FDD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308" y="2755489"/>
            <a:ext cx="989232" cy="9892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309E37-62AD-6F4E-96B5-D09FADDFB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567" y="2731625"/>
            <a:ext cx="1245079" cy="1245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4B0C07-E8CE-2B46-B811-7330C01A2B50}"/>
              </a:ext>
            </a:extLst>
          </p:cNvPr>
          <p:cNvSpPr txBox="1"/>
          <p:nvPr/>
        </p:nvSpPr>
        <p:spPr>
          <a:xfrm rot="5400000">
            <a:off x="2400496" y="3198433"/>
            <a:ext cx="6858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- - - - - - - - - - - - - - - - - - - - - - - - - - -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9FEFDA-C236-294B-8FBA-358474CAE0A8}"/>
              </a:ext>
            </a:extLst>
          </p:cNvPr>
          <p:cNvSpPr/>
          <p:nvPr/>
        </p:nvSpPr>
        <p:spPr>
          <a:xfrm>
            <a:off x="7699322" y="1439032"/>
            <a:ext cx="2417144" cy="4424771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062C6E5-7268-3840-A7D3-ABA3FA6C5F86}"/>
              </a:ext>
            </a:extLst>
          </p:cNvPr>
          <p:cNvSpPr/>
          <p:nvPr/>
        </p:nvSpPr>
        <p:spPr>
          <a:xfrm>
            <a:off x="7734281" y="1444197"/>
            <a:ext cx="2347226" cy="241241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2DA251-DA8F-4944-B6CC-4F5985B0B8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1889" y="3882314"/>
            <a:ext cx="1347574" cy="134757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5ED5BCA-FE1C-F547-AA3A-67AFB5EBB415}"/>
              </a:ext>
            </a:extLst>
          </p:cNvPr>
          <p:cNvSpPr/>
          <p:nvPr/>
        </p:nvSpPr>
        <p:spPr>
          <a:xfrm>
            <a:off x="7734281" y="1918809"/>
            <a:ext cx="2347225" cy="1960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348ED0A-D387-3F4C-AA8A-782F429C0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3409" y="2078293"/>
            <a:ext cx="1172018" cy="11720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7AB93E4-9334-E94A-8DA7-16924994329E}"/>
              </a:ext>
            </a:extLst>
          </p:cNvPr>
          <p:cNvSpPr txBox="1"/>
          <p:nvPr/>
        </p:nvSpPr>
        <p:spPr>
          <a:xfrm>
            <a:off x="7745854" y="3390770"/>
            <a:ext cx="240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- - - - - - - - - - - - - -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D0CCF7-C70D-4541-A737-5BF2C565678E}"/>
              </a:ext>
            </a:extLst>
          </p:cNvPr>
          <p:cNvSpPr txBox="1"/>
          <p:nvPr/>
        </p:nvSpPr>
        <p:spPr>
          <a:xfrm>
            <a:off x="8180812" y="1490272"/>
            <a:ext cx="240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FIREHAZARD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4EBA93-657F-3B4A-9C12-E7E67EA30C8B}"/>
              </a:ext>
            </a:extLst>
          </p:cNvPr>
          <p:cNvCxnSpPr>
            <a:cxnSpLocks/>
          </p:cNvCxnSpPr>
          <p:nvPr/>
        </p:nvCxnSpPr>
        <p:spPr>
          <a:xfrm flipH="1" flipV="1">
            <a:off x="3217759" y="1905763"/>
            <a:ext cx="4253853" cy="5902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8AB1B6-A6A8-D04D-B862-6E91D307B092}"/>
              </a:ext>
            </a:extLst>
          </p:cNvPr>
          <p:cNvCxnSpPr>
            <a:cxnSpLocks/>
          </p:cNvCxnSpPr>
          <p:nvPr/>
        </p:nvCxnSpPr>
        <p:spPr>
          <a:xfrm flipV="1">
            <a:off x="3217759" y="3936834"/>
            <a:ext cx="4098328" cy="6973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D4FBAD-2796-F54C-A023-ACA07E3DB99C}"/>
              </a:ext>
            </a:extLst>
          </p:cNvPr>
          <p:cNvCxnSpPr>
            <a:cxnSpLocks/>
          </p:cNvCxnSpPr>
          <p:nvPr/>
        </p:nvCxnSpPr>
        <p:spPr>
          <a:xfrm flipH="1">
            <a:off x="3404821" y="4618300"/>
            <a:ext cx="4018217" cy="6678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53224C0-F7C4-1E48-B874-1E9CDF7D88DD}"/>
              </a:ext>
            </a:extLst>
          </p:cNvPr>
          <p:cNvCxnSpPr>
            <a:cxnSpLocks/>
          </p:cNvCxnSpPr>
          <p:nvPr/>
        </p:nvCxnSpPr>
        <p:spPr>
          <a:xfrm flipV="1">
            <a:off x="3374738" y="5302045"/>
            <a:ext cx="4098328" cy="7486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0FC2273-2901-A840-9ACA-84655236C55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899397" y="2664302"/>
            <a:ext cx="738911" cy="5858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5B40C00-FCC1-B34E-B7AD-766188B445DE}"/>
              </a:ext>
            </a:extLst>
          </p:cNvPr>
          <p:cNvSpPr txBox="1"/>
          <p:nvPr/>
        </p:nvSpPr>
        <p:spPr>
          <a:xfrm>
            <a:off x="1659108" y="241041"/>
            <a:ext cx="1715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DIN Condensed" pitchFamily="2" charset="0"/>
              </a:rPr>
              <a:t>Server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516726-BD62-B644-B74C-84477C4D40DC}"/>
              </a:ext>
            </a:extLst>
          </p:cNvPr>
          <p:cNvSpPr txBox="1"/>
          <p:nvPr/>
        </p:nvSpPr>
        <p:spPr>
          <a:xfrm>
            <a:off x="-4730694" y="-2701594"/>
            <a:ext cx="2784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Server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740303-1741-F746-B11C-EBD1CB771EEA}"/>
              </a:ext>
            </a:extLst>
          </p:cNvPr>
          <p:cNvSpPr txBox="1"/>
          <p:nvPr/>
        </p:nvSpPr>
        <p:spPr>
          <a:xfrm>
            <a:off x="8226089" y="238490"/>
            <a:ext cx="2194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>
                <a:latin typeface="DIN Condensed" pitchFamily="2" charset="0"/>
              </a:rPr>
              <a:t>Client</a:t>
            </a:r>
            <a:endParaRPr lang="es-ES" sz="4800" dirty="0">
              <a:latin typeface="DIN Condensed" pitchFamily="2" charset="0"/>
            </a:endParaRPr>
          </a:p>
        </p:txBody>
      </p: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31BB461D-13B2-234B-BAB8-C69A8ADB2E07}"/>
              </a:ext>
            </a:extLst>
          </p:cNvPr>
          <p:cNvCxnSpPr>
            <a:stCxn id="56" idx="1"/>
            <a:endCxn id="11" idx="0"/>
          </p:cNvCxnSpPr>
          <p:nvPr/>
        </p:nvCxnSpPr>
        <p:spPr>
          <a:xfrm rot="10800000" flipV="1">
            <a:off x="1047108" y="656539"/>
            <a:ext cx="612001" cy="2075085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91DB674-51D2-D644-B67E-55A341CF2D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2596" y="2968384"/>
            <a:ext cx="665892" cy="66589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21633E0-1EDA-5C49-B224-607710CF1B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6276" y="3859591"/>
            <a:ext cx="761972" cy="76197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4CBB652B-B43E-6A4C-92C6-0D33BF30A2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6661" y="4223477"/>
            <a:ext cx="1006411" cy="100641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FA0AF81-59F5-7541-8660-05C5F4AC12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40327" y="5229888"/>
            <a:ext cx="1032128" cy="103212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07E512C-0840-5C47-B000-B5F2F9FE61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113" y="1135038"/>
            <a:ext cx="761972" cy="761972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33D33F7A-B6C2-FE48-9FD8-7C69FB8FAB8D}"/>
              </a:ext>
            </a:extLst>
          </p:cNvPr>
          <p:cNvGrpSpPr/>
          <p:nvPr/>
        </p:nvGrpSpPr>
        <p:grpSpPr>
          <a:xfrm>
            <a:off x="4655862" y="1237917"/>
            <a:ext cx="889000" cy="889000"/>
            <a:chOff x="4406766" y="1334609"/>
            <a:chExt cx="889000" cy="889000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2379171-BC7D-8D48-B6F0-34BB1069A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06766" y="1334609"/>
              <a:ext cx="584200" cy="58420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07E61B0D-759B-604E-A041-2CC527D21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59166" y="1487009"/>
              <a:ext cx="584200" cy="584200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01F9705F-EB4B-5E47-9057-8135058CF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11566" y="1639409"/>
              <a:ext cx="584200" cy="584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3301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0F1A5E6-322E-FE49-B908-6EBDF0074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1" t="33162" r="28724" b="40985"/>
          <a:stretch/>
        </p:blipFill>
        <p:spPr>
          <a:xfrm>
            <a:off x="9894014" y="5809116"/>
            <a:ext cx="1921268" cy="818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40D458-BF58-7A48-8C84-B5D641871E5F}"/>
              </a:ext>
            </a:extLst>
          </p:cNvPr>
          <p:cNvSpPr txBox="1"/>
          <p:nvPr/>
        </p:nvSpPr>
        <p:spPr>
          <a:xfrm>
            <a:off x="623453" y="568036"/>
            <a:ext cx="83722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 err="1">
                <a:solidFill>
                  <a:srgbClr val="206BAD"/>
                </a:solidFill>
                <a:latin typeface="DIN Condensed" pitchFamily="2" charset="0"/>
              </a:rPr>
              <a:t>Advantages</a:t>
            </a:r>
            <a:r>
              <a:rPr lang="es-ES" sz="8000" dirty="0">
                <a:solidFill>
                  <a:srgbClr val="DC3C3B"/>
                </a:solidFill>
                <a:latin typeface="DIN Condensed" pitchFamily="2" charset="0"/>
              </a:rPr>
              <a:t> of </a:t>
            </a:r>
            <a:r>
              <a:rPr lang="es-ES" sz="8000" dirty="0" err="1">
                <a:solidFill>
                  <a:srgbClr val="DC3C3B"/>
                </a:solidFill>
                <a:latin typeface="DIN Condensed" pitchFamily="2" charset="0"/>
              </a:rPr>
              <a:t>this</a:t>
            </a:r>
            <a:r>
              <a:rPr lang="es-ES" sz="8000" dirty="0">
                <a:solidFill>
                  <a:srgbClr val="DC3C3B"/>
                </a:solidFill>
                <a:latin typeface="DIN Condensed" pitchFamily="2" charset="0"/>
              </a:rPr>
              <a:t> </a:t>
            </a:r>
            <a:r>
              <a:rPr lang="es-ES" sz="8000" dirty="0">
                <a:latin typeface="DIN Condensed" pitchFamily="2" charset="0"/>
              </a:rPr>
              <a:t>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7D5C0C-562A-2043-9AE4-21A3A43754AB}"/>
              </a:ext>
            </a:extLst>
          </p:cNvPr>
          <p:cNvSpPr txBox="1"/>
          <p:nvPr/>
        </p:nvSpPr>
        <p:spPr>
          <a:xfrm>
            <a:off x="623453" y="2299855"/>
            <a:ext cx="11844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atin typeface="DIN Condensed" pitchFamily="2" charset="0"/>
                <a:sym typeface="Wingdings" pitchFamily="2" charset="2"/>
              </a:rPr>
              <a:t>S</a:t>
            </a:r>
            <a:r>
              <a:rPr lang="es-ES" sz="4400" dirty="0" err="1">
                <a:latin typeface="DIN Condensed" pitchFamily="2" charset="0"/>
              </a:rPr>
              <a:t>ervices</a:t>
            </a:r>
            <a:r>
              <a:rPr lang="es-ES" sz="4400" dirty="0">
                <a:latin typeface="DIN Condensed" pitchFamily="2" charset="0"/>
              </a:rPr>
              <a:t> are </a:t>
            </a:r>
            <a:r>
              <a:rPr lang="es-ES" sz="4400" dirty="0" err="1">
                <a:latin typeface="DIN Condensed" pitchFamily="2" charset="0"/>
              </a:rPr>
              <a:t>awared</a:t>
            </a:r>
            <a:r>
              <a:rPr lang="es-ES" sz="4400" dirty="0">
                <a:latin typeface="DIN Condensed" pitchFamily="2" charset="0"/>
              </a:rPr>
              <a:t> </a:t>
            </a:r>
            <a:r>
              <a:rPr lang="es-ES" sz="4400" dirty="0" err="1">
                <a:latin typeface="DIN Condensed" pitchFamily="2" charset="0"/>
              </a:rPr>
              <a:t>inmediatelly</a:t>
            </a:r>
            <a:r>
              <a:rPr lang="es-ES" sz="4400" dirty="0">
                <a:latin typeface="DIN Condensed" pitchFamily="2" charset="0"/>
              </a:rPr>
              <a:t> once </a:t>
            </a:r>
            <a:r>
              <a:rPr lang="es-ES" sz="4400" dirty="0" err="1">
                <a:latin typeface="DIN Condensed" pitchFamily="2" charset="0"/>
              </a:rPr>
              <a:t>fires</a:t>
            </a:r>
            <a:r>
              <a:rPr lang="es-ES" sz="4400" dirty="0">
                <a:latin typeface="DIN Condensed" pitchFamily="2" charset="0"/>
              </a:rPr>
              <a:t> are </a:t>
            </a:r>
            <a:r>
              <a:rPr lang="es-ES" sz="4400" dirty="0" err="1">
                <a:latin typeface="DIN Condensed" pitchFamily="2" charset="0"/>
              </a:rPr>
              <a:t>reported</a:t>
            </a:r>
            <a:endParaRPr lang="es-ES" sz="4400" dirty="0">
              <a:latin typeface="DIN Condense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1F2BC-ED36-BB47-B081-F331D48A9CB8}"/>
              </a:ext>
            </a:extLst>
          </p:cNvPr>
          <p:cNvSpPr txBox="1"/>
          <p:nvPr/>
        </p:nvSpPr>
        <p:spPr>
          <a:xfrm>
            <a:off x="2108014" y="3280744"/>
            <a:ext cx="2779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atin typeface="DIN Condensed" pitchFamily="2" charset="0"/>
              </a:rPr>
              <a:t>few</a:t>
            </a:r>
            <a:r>
              <a:rPr lang="es-ES" sz="4400" dirty="0">
                <a:latin typeface="DIN Condensed" pitchFamily="2" charset="0"/>
              </a:rPr>
              <a:t> </a:t>
            </a:r>
            <a:r>
              <a:rPr lang="es-ES" sz="4400" dirty="0" err="1">
                <a:latin typeface="DIN Condensed" pitchFamily="2" charset="0"/>
              </a:rPr>
              <a:t>resources</a:t>
            </a:r>
            <a:endParaRPr lang="es-ES" sz="4400" dirty="0">
              <a:latin typeface="DIN Condense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1E25C-76A2-0C45-92E1-818830447F19}"/>
              </a:ext>
            </a:extLst>
          </p:cNvPr>
          <p:cNvSpPr txBox="1"/>
          <p:nvPr/>
        </p:nvSpPr>
        <p:spPr>
          <a:xfrm>
            <a:off x="623451" y="4261634"/>
            <a:ext cx="8063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atin typeface="DIN Condensed" pitchFamily="2" charset="0"/>
              </a:rPr>
              <a:t>Civils</a:t>
            </a:r>
            <a:r>
              <a:rPr lang="es-ES" sz="4000" dirty="0">
                <a:latin typeface="DIN Condensed" pitchFamily="2" charset="0"/>
              </a:rPr>
              <a:t> can </a:t>
            </a:r>
            <a:r>
              <a:rPr lang="es-ES" sz="4000" dirty="0" err="1">
                <a:latin typeface="DIN Condensed" pitchFamily="2" charset="0"/>
              </a:rPr>
              <a:t>help</a:t>
            </a:r>
            <a:r>
              <a:rPr lang="es-ES" sz="4000" dirty="0">
                <a:latin typeface="DIN Condensed" pitchFamily="2" charset="0"/>
              </a:rPr>
              <a:t> </a:t>
            </a:r>
            <a:r>
              <a:rPr lang="es-ES" sz="4000" dirty="0" err="1">
                <a:latin typeface="DIN Condensed" pitchFamily="2" charset="0"/>
              </a:rPr>
              <a:t>without</a:t>
            </a:r>
            <a:r>
              <a:rPr lang="es-ES" sz="4000" dirty="0">
                <a:latin typeface="DIN Condensed" pitchFamily="2" charset="0"/>
              </a:rPr>
              <a:t> </a:t>
            </a:r>
            <a:r>
              <a:rPr lang="es-ES" sz="4000" dirty="0" err="1">
                <a:latin typeface="DIN Condensed" pitchFamily="2" charset="0"/>
              </a:rPr>
              <a:t>risking</a:t>
            </a:r>
            <a:r>
              <a:rPr lang="es-ES" sz="4000" dirty="0">
                <a:latin typeface="DIN Condensed" pitchFamily="2" charset="0"/>
              </a:rPr>
              <a:t> </a:t>
            </a:r>
            <a:r>
              <a:rPr lang="es-ES" sz="4000" dirty="0" err="1">
                <a:latin typeface="DIN Condensed" pitchFamily="2" charset="0"/>
              </a:rPr>
              <a:t>their</a:t>
            </a:r>
            <a:r>
              <a:rPr lang="es-ES" sz="4000" dirty="0">
                <a:latin typeface="DIN Condensed" pitchFamily="2" charset="0"/>
              </a:rPr>
              <a:t> </a:t>
            </a:r>
            <a:r>
              <a:rPr lang="es-ES" sz="4000" dirty="0" err="1">
                <a:latin typeface="DIN Condensed" pitchFamily="2" charset="0"/>
              </a:rPr>
              <a:t>lives</a:t>
            </a:r>
            <a:endParaRPr lang="es-ES" sz="4000" dirty="0">
              <a:latin typeface="DIN Condensed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B6928F-E092-394E-B4EE-91155E1BA9FA}"/>
              </a:ext>
            </a:extLst>
          </p:cNvPr>
          <p:cNvSpPr txBox="1"/>
          <p:nvPr/>
        </p:nvSpPr>
        <p:spPr>
          <a:xfrm>
            <a:off x="4293695" y="2299855"/>
            <a:ext cx="23998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atin typeface="DIN Condensed" pitchFamily="2" charset="0"/>
              </a:rPr>
              <a:t>inmediatelly</a:t>
            </a:r>
            <a:r>
              <a:rPr lang="es-ES" sz="4400" dirty="0">
                <a:latin typeface="DIN Condensed" pitchFamily="2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361BF-EE01-3941-ACF9-AEA08D5345BE}"/>
              </a:ext>
            </a:extLst>
          </p:cNvPr>
          <p:cNvSpPr txBox="1"/>
          <p:nvPr/>
        </p:nvSpPr>
        <p:spPr>
          <a:xfrm>
            <a:off x="623451" y="3280745"/>
            <a:ext cx="99415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atin typeface="DIN Condensed" pitchFamily="2" charset="0"/>
              </a:rPr>
              <a:t>It</a:t>
            </a:r>
            <a:r>
              <a:rPr lang="es-ES" sz="4400" dirty="0">
                <a:latin typeface="DIN Condensed" pitchFamily="2" charset="0"/>
              </a:rPr>
              <a:t> </a:t>
            </a:r>
            <a:r>
              <a:rPr lang="es-ES" sz="4400" dirty="0" err="1">
                <a:latin typeface="DIN Condensed" pitchFamily="2" charset="0"/>
              </a:rPr>
              <a:t>needs</a:t>
            </a:r>
            <a:r>
              <a:rPr lang="es-ES" sz="4400" dirty="0">
                <a:latin typeface="DIN Condensed" pitchFamily="2" charset="0"/>
              </a:rPr>
              <a:t> </a:t>
            </a:r>
            <a:r>
              <a:rPr lang="es-ES" sz="4400" dirty="0" err="1">
                <a:latin typeface="DIN Condensed" pitchFamily="2" charset="0"/>
              </a:rPr>
              <a:t>few</a:t>
            </a:r>
            <a:r>
              <a:rPr lang="es-ES" sz="4400" dirty="0">
                <a:latin typeface="DIN Condensed" pitchFamily="2" charset="0"/>
              </a:rPr>
              <a:t> </a:t>
            </a:r>
            <a:r>
              <a:rPr lang="es-ES" sz="4400" dirty="0" err="1">
                <a:latin typeface="DIN Condensed" pitchFamily="2" charset="0"/>
              </a:rPr>
              <a:t>resources</a:t>
            </a:r>
            <a:r>
              <a:rPr lang="es-ES" sz="4400" dirty="0">
                <a:latin typeface="DIN Condensed" pitchFamily="2" charset="0"/>
              </a:rPr>
              <a:t> and </a:t>
            </a:r>
            <a:r>
              <a:rPr lang="es-ES" sz="4400" dirty="0" err="1">
                <a:latin typeface="DIN Condensed" pitchFamily="2" charset="0"/>
              </a:rPr>
              <a:t>they</a:t>
            </a:r>
            <a:r>
              <a:rPr lang="es-ES" sz="4400" dirty="0">
                <a:latin typeface="DIN Condensed" pitchFamily="2" charset="0"/>
              </a:rPr>
              <a:t> are </a:t>
            </a:r>
            <a:r>
              <a:rPr lang="es-ES" sz="4400" dirty="0" err="1">
                <a:latin typeface="DIN Condensed" pitchFamily="2" charset="0"/>
              </a:rPr>
              <a:t>cheap</a:t>
            </a:r>
            <a:endParaRPr lang="es-ES" sz="4400" dirty="0">
              <a:latin typeface="DIN Condensed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E0A5E5-ED23-E547-B278-5CA9E524DC9C}"/>
              </a:ext>
            </a:extLst>
          </p:cNvPr>
          <p:cNvSpPr txBox="1"/>
          <p:nvPr/>
        </p:nvSpPr>
        <p:spPr>
          <a:xfrm>
            <a:off x="6928369" y="3285044"/>
            <a:ext cx="13941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atin typeface="DIN Condensed" pitchFamily="2" charset="0"/>
              </a:rPr>
              <a:t>cheap</a:t>
            </a:r>
            <a:endParaRPr lang="es-ES" sz="4400" dirty="0">
              <a:latin typeface="DIN Condensed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250C6D-F6B8-9543-A991-F59C56153A8B}"/>
              </a:ext>
            </a:extLst>
          </p:cNvPr>
          <p:cNvSpPr txBox="1"/>
          <p:nvPr/>
        </p:nvSpPr>
        <p:spPr>
          <a:xfrm>
            <a:off x="2108014" y="3276446"/>
            <a:ext cx="2890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atin typeface="DIN Condensed" pitchFamily="2" charset="0"/>
              </a:rPr>
              <a:t>few</a:t>
            </a:r>
            <a:r>
              <a:rPr lang="es-ES" sz="4400" dirty="0">
                <a:latin typeface="DIN Condensed" pitchFamily="2" charset="0"/>
              </a:rPr>
              <a:t> </a:t>
            </a:r>
            <a:r>
              <a:rPr lang="es-ES" sz="4400" dirty="0" err="1">
                <a:latin typeface="DIN Condensed" pitchFamily="2" charset="0"/>
              </a:rPr>
              <a:t>resources</a:t>
            </a:r>
            <a:endParaRPr lang="es-ES" sz="4400" dirty="0">
              <a:latin typeface="DIN Condensed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BE3D00-46E0-2D4E-ABA2-DD5BC06C07A7}"/>
              </a:ext>
            </a:extLst>
          </p:cNvPr>
          <p:cNvSpPr txBox="1"/>
          <p:nvPr/>
        </p:nvSpPr>
        <p:spPr>
          <a:xfrm>
            <a:off x="2996938" y="4261633"/>
            <a:ext cx="2597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atin typeface="DIN Condensed" pitchFamily="2" charset="0"/>
              </a:rPr>
              <a:t>without</a:t>
            </a:r>
            <a:r>
              <a:rPr lang="es-ES" sz="4000" dirty="0">
                <a:latin typeface="DIN Condensed" pitchFamily="2" charset="0"/>
              </a:rPr>
              <a:t> </a:t>
            </a:r>
            <a:r>
              <a:rPr lang="es-ES" sz="4000" dirty="0" err="1">
                <a:latin typeface="DIN Condensed" pitchFamily="2" charset="0"/>
              </a:rPr>
              <a:t>risking</a:t>
            </a:r>
            <a:endParaRPr lang="es-ES" sz="4000" dirty="0">
              <a:latin typeface="DIN Condensed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8E3775-F67F-494F-8694-4D8EB556FD2A}"/>
              </a:ext>
            </a:extLst>
          </p:cNvPr>
          <p:cNvSpPr txBox="1"/>
          <p:nvPr/>
        </p:nvSpPr>
        <p:spPr>
          <a:xfrm>
            <a:off x="623450" y="5176668"/>
            <a:ext cx="8063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atin typeface="DIN Condensed" pitchFamily="2" charset="0"/>
              </a:rPr>
              <a:t>Alerts</a:t>
            </a:r>
            <a:r>
              <a:rPr lang="es-ES" sz="4000" dirty="0">
                <a:latin typeface="DIN Condensed" pitchFamily="2" charset="0"/>
              </a:rPr>
              <a:t> </a:t>
            </a:r>
            <a:r>
              <a:rPr lang="es-ES" sz="4000" dirty="0" err="1">
                <a:latin typeface="DIN Condensed" pitchFamily="2" charset="0"/>
              </a:rPr>
              <a:t>allow</a:t>
            </a:r>
            <a:r>
              <a:rPr lang="es-ES" sz="4000" dirty="0">
                <a:latin typeface="DIN Condensed" pitchFamily="2" charset="0"/>
              </a:rPr>
              <a:t> </a:t>
            </a:r>
            <a:r>
              <a:rPr lang="es-ES" sz="4000" dirty="0" err="1">
                <a:latin typeface="DIN Condensed" pitchFamily="2" charset="0"/>
              </a:rPr>
              <a:t>civils</a:t>
            </a:r>
            <a:r>
              <a:rPr lang="es-ES" sz="4000" dirty="0">
                <a:latin typeface="DIN Condensed" pitchFamily="2" charset="0"/>
              </a:rPr>
              <a:t> to </a:t>
            </a:r>
            <a:r>
              <a:rPr lang="es-ES" sz="4000" dirty="0" err="1">
                <a:latin typeface="DIN Condensed" pitchFamily="2" charset="0"/>
              </a:rPr>
              <a:t>reach</a:t>
            </a:r>
            <a:r>
              <a:rPr lang="es-ES" sz="4000" dirty="0">
                <a:latin typeface="DIN Condensed" pitchFamily="2" charset="0"/>
              </a:rPr>
              <a:t> safety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0AC116-3756-924B-AE44-D75DD7C638D9}"/>
              </a:ext>
            </a:extLst>
          </p:cNvPr>
          <p:cNvSpPr txBox="1"/>
          <p:nvPr/>
        </p:nvSpPr>
        <p:spPr>
          <a:xfrm>
            <a:off x="3889214" y="5176668"/>
            <a:ext cx="2219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atin typeface="DIN Condensed" pitchFamily="2" charset="0"/>
              </a:rPr>
              <a:t>reach</a:t>
            </a:r>
            <a:r>
              <a:rPr lang="es-ES" sz="4000" dirty="0">
                <a:latin typeface="DIN Condensed" pitchFamily="2" charset="0"/>
              </a:rPr>
              <a:t> safety</a:t>
            </a:r>
          </a:p>
        </p:txBody>
      </p:sp>
    </p:spTree>
    <p:extLst>
      <p:ext uri="{BB962C8B-B14F-4D97-AF65-F5344CB8AC3E}">
        <p14:creationId xmlns:p14="http://schemas.microsoft.com/office/powerpoint/2010/main" val="3451211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FCD2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FCD2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FCD2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FCD2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FCD2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0F1A5E6-322E-FE49-B908-6EBDF00744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21" t="33162" r="28724" b="40985"/>
          <a:stretch/>
        </p:blipFill>
        <p:spPr>
          <a:xfrm>
            <a:off x="9894014" y="5809116"/>
            <a:ext cx="1921268" cy="8189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83703C-5D4C-E147-AA52-52B931E7B7A7}"/>
              </a:ext>
            </a:extLst>
          </p:cNvPr>
          <p:cNvSpPr txBox="1"/>
          <p:nvPr/>
        </p:nvSpPr>
        <p:spPr>
          <a:xfrm>
            <a:off x="783517" y="2409375"/>
            <a:ext cx="2569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>
                <a:solidFill>
                  <a:srgbClr val="206BAD"/>
                </a:solidFill>
                <a:latin typeface="DIN Condensed" pitchFamily="2" charset="0"/>
              </a:rPr>
              <a:t>DEMO</a:t>
            </a:r>
            <a:endParaRPr lang="es-ES" sz="9600" dirty="0">
              <a:latin typeface="DIN Condensed" pitchFamily="2" charset="0"/>
            </a:endParaRPr>
          </a:p>
        </p:txBody>
      </p:sp>
      <p:pic>
        <p:nvPicPr>
          <p:cNvPr id="3" name="demo_fireHazard">
            <a:hlinkClick r:id="" action="ppaction://media"/>
            <a:extLst>
              <a:ext uri="{FF2B5EF4-FFF2-40B4-BE49-F238E27FC236}">
                <a16:creationId xmlns:a16="http://schemas.microsoft.com/office/drawing/2014/main" id="{89DF1F5F-83D6-B444-9B4C-D50F87098A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038" r="33942"/>
          <a:stretch/>
        </p:blipFill>
        <p:spPr>
          <a:xfrm>
            <a:off x="3927231" y="0"/>
            <a:ext cx="3903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46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0F1A5E6-322E-FE49-B908-6EBDF0074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1" t="33162" r="28724" b="40985"/>
          <a:stretch/>
        </p:blipFill>
        <p:spPr>
          <a:xfrm>
            <a:off x="9894014" y="5809116"/>
            <a:ext cx="1921268" cy="8189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83703C-5D4C-E147-AA52-52B931E7B7A7}"/>
              </a:ext>
            </a:extLst>
          </p:cNvPr>
          <p:cNvSpPr txBox="1"/>
          <p:nvPr/>
        </p:nvSpPr>
        <p:spPr>
          <a:xfrm>
            <a:off x="1371600" y="2327314"/>
            <a:ext cx="101001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>
                <a:solidFill>
                  <a:srgbClr val="206BAD"/>
                </a:solidFill>
                <a:latin typeface="DIN Condensed" pitchFamily="2" charset="0"/>
              </a:rPr>
              <a:t>FUTUR</a:t>
            </a:r>
            <a:r>
              <a:rPr lang="es-ES" sz="9600" dirty="0">
                <a:solidFill>
                  <a:srgbClr val="DC3C3B"/>
                </a:solidFill>
                <a:latin typeface="DIN Condensed" pitchFamily="2" charset="0"/>
              </a:rPr>
              <a:t>E DEVELOP</a:t>
            </a:r>
            <a:r>
              <a:rPr lang="es-ES" sz="9600" dirty="0">
                <a:latin typeface="DIN Condensed" pitchFamily="2" charset="0"/>
              </a:rPr>
              <a:t>EMENT</a:t>
            </a:r>
          </a:p>
        </p:txBody>
      </p:sp>
    </p:spTree>
    <p:extLst>
      <p:ext uri="{BB962C8B-B14F-4D97-AF65-F5344CB8AC3E}">
        <p14:creationId xmlns:p14="http://schemas.microsoft.com/office/powerpoint/2010/main" val="225998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0F1A5E6-322E-FE49-B908-6EBDF0074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1" t="33162" r="28724" b="40985"/>
          <a:stretch/>
        </p:blipFill>
        <p:spPr>
          <a:xfrm>
            <a:off x="9894014" y="5809116"/>
            <a:ext cx="1921268" cy="8189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E0490A-A045-5D4F-B267-62E33CFE3C7E}"/>
              </a:ext>
            </a:extLst>
          </p:cNvPr>
          <p:cNvSpPr txBox="1"/>
          <p:nvPr/>
        </p:nvSpPr>
        <p:spPr>
          <a:xfrm>
            <a:off x="576941" y="1078522"/>
            <a:ext cx="4170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206BAD"/>
                </a:solidFill>
                <a:latin typeface="DIN Condensed" pitchFamily="2" charset="0"/>
              </a:rPr>
              <a:t>Scap</a:t>
            </a:r>
            <a:r>
              <a:rPr lang="es-ES" sz="6000" dirty="0" err="1">
                <a:solidFill>
                  <a:srgbClr val="DC3C3B"/>
                </a:solidFill>
                <a:latin typeface="DIN Condensed" pitchFamily="2" charset="0"/>
              </a:rPr>
              <a:t>e</a:t>
            </a:r>
            <a:r>
              <a:rPr lang="es-ES" sz="6000" dirty="0">
                <a:solidFill>
                  <a:srgbClr val="DC3C3B"/>
                </a:solidFill>
                <a:latin typeface="DIN Condensed" pitchFamily="2" charset="0"/>
              </a:rPr>
              <a:t> </a:t>
            </a:r>
            <a:r>
              <a:rPr lang="es-ES" sz="6000" dirty="0" err="1">
                <a:solidFill>
                  <a:srgbClr val="DC3C3B"/>
                </a:solidFill>
                <a:latin typeface="DIN Condensed" pitchFamily="2" charset="0"/>
              </a:rPr>
              <a:t>ro</a:t>
            </a:r>
            <a:r>
              <a:rPr lang="es-ES" sz="6000" dirty="0" err="1">
                <a:latin typeface="DIN Condensed" pitchFamily="2" charset="0"/>
              </a:rPr>
              <a:t>utes</a:t>
            </a:r>
            <a:endParaRPr lang="es-ES" sz="6000" dirty="0">
              <a:latin typeface="DIN Condense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12DC0-8C72-4644-82A4-2FD9C48C8944}"/>
              </a:ext>
            </a:extLst>
          </p:cNvPr>
          <p:cNvSpPr txBox="1"/>
          <p:nvPr/>
        </p:nvSpPr>
        <p:spPr>
          <a:xfrm>
            <a:off x="576942" y="2413575"/>
            <a:ext cx="4886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206BAD"/>
                </a:solidFill>
                <a:latin typeface="DIN Condensed" pitchFamily="2" charset="0"/>
              </a:rPr>
              <a:t>Augm</a:t>
            </a:r>
            <a:r>
              <a:rPr lang="es-ES" sz="6000" dirty="0" err="1">
                <a:solidFill>
                  <a:srgbClr val="DC3C3B"/>
                </a:solidFill>
                <a:latin typeface="DIN Condensed" pitchFamily="2" charset="0"/>
              </a:rPr>
              <a:t>ented</a:t>
            </a:r>
            <a:r>
              <a:rPr lang="es-ES" sz="6000" dirty="0">
                <a:latin typeface="DIN Condensed" pitchFamily="2" charset="0"/>
              </a:rPr>
              <a:t> </a:t>
            </a:r>
            <a:r>
              <a:rPr lang="es-ES" sz="6000" dirty="0" err="1">
                <a:latin typeface="DIN Condensed" pitchFamily="2" charset="0"/>
              </a:rPr>
              <a:t>reality</a:t>
            </a:r>
            <a:r>
              <a:rPr lang="es-ES" sz="6000" dirty="0">
                <a:latin typeface="DIN Condensed" pitchFamily="2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BD5721-8B23-914A-ADD3-565E35AFBE40}"/>
              </a:ext>
            </a:extLst>
          </p:cNvPr>
          <p:cNvSpPr txBox="1"/>
          <p:nvPr/>
        </p:nvSpPr>
        <p:spPr>
          <a:xfrm>
            <a:off x="576941" y="3748628"/>
            <a:ext cx="4886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206BAD"/>
                </a:solidFill>
                <a:latin typeface="DIN Condensed" pitchFamily="2" charset="0"/>
              </a:rPr>
              <a:t>Find</a:t>
            </a:r>
            <a:r>
              <a:rPr lang="es-ES" sz="6000" dirty="0">
                <a:solidFill>
                  <a:srgbClr val="206BAD"/>
                </a:solidFill>
                <a:latin typeface="DIN Condensed" pitchFamily="2" charset="0"/>
              </a:rPr>
              <a:t> </a:t>
            </a:r>
            <a:r>
              <a:rPr lang="es-ES" sz="6000" dirty="0" err="1">
                <a:solidFill>
                  <a:srgbClr val="DC3C3B"/>
                </a:solidFill>
                <a:latin typeface="DIN Condensed" pitchFamily="2" charset="0"/>
              </a:rPr>
              <a:t>better</a:t>
            </a:r>
            <a:r>
              <a:rPr lang="es-ES" sz="6000" dirty="0">
                <a:solidFill>
                  <a:srgbClr val="206BAD"/>
                </a:solidFill>
                <a:latin typeface="DIN Condensed" pitchFamily="2" charset="0"/>
              </a:rPr>
              <a:t> </a:t>
            </a:r>
            <a:r>
              <a:rPr lang="es-ES" sz="6000" dirty="0">
                <a:latin typeface="DIN Condensed" pitchFamily="2" charset="0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66F93B-81FB-F347-8FCA-51832BDCD223}"/>
              </a:ext>
            </a:extLst>
          </p:cNvPr>
          <p:cNvSpPr txBox="1"/>
          <p:nvPr/>
        </p:nvSpPr>
        <p:spPr>
          <a:xfrm>
            <a:off x="576941" y="5083681"/>
            <a:ext cx="5929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rgbClr val="206BAD"/>
                </a:solidFill>
                <a:latin typeface="DIN Condensed" pitchFamily="2" charset="0"/>
              </a:rPr>
              <a:t>Algorit</a:t>
            </a:r>
            <a:r>
              <a:rPr lang="es-ES" sz="6000" dirty="0" err="1">
                <a:solidFill>
                  <a:srgbClr val="DC3C3B"/>
                </a:solidFill>
                <a:latin typeface="DIN Condensed" pitchFamily="2" charset="0"/>
              </a:rPr>
              <a:t>hm</a:t>
            </a:r>
            <a:r>
              <a:rPr lang="es-ES" sz="6000" dirty="0">
                <a:solidFill>
                  <a:srgbClr val="DC3C3B"/>
                </a:solidFill>
                <a:latin typeface="DIN Condensed" pitchFamily="2" charset="0"/>
              </a:rPr>
              <a:t> </a:t>
            </a:r>
            <a:r>
              <a:rPr lang="es-ES" sz="6000" dirty="0" err="1">
                <a:solidFill>
                  <a:srgbClr val="DC3C3B"/>
                </a:solidFill>
                <a:latin typeface="DIN Condensed" pitchFamily="2" charset="0"/>
              </a:rPr>
              <a:t>impro</a:t>
            </a:r>
            <a:r>
              <a:rPr lang="es-ES" sz="6000" dirty="0" err="1">
                <a:latin typeface="DIN Condensed" pitchFamily="2" charset="0"/>
              </a:rPr>
              <a:t>vement</a:t>
            </a:r>
            <a:endParaRPr lang="es-ES" sz="6000" dirty="0">
              <a:latin typeface="DIN Condense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4DC959-A916-6740-AAA0-6B3D39F09F72}"/>
              </a:ext>
            </a:extLst>
          </p:cNvPr>
          <p:cNvSpPr txBox="1"/>
          <p:nvPr/>
        </p:nvSpPr>
        <p:spPr>
          <a:xfrm>
            <a:off x="6506308" y="1078522"/>
            <a:ext cx="4170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206BAD"/>
                </a:solidFill>
                <a:latin typeface="DIN Condensed" pitchFamily="2" charset="0"/>
              </a:rPr>
              <a:t>UX </a:t>
            </a:r>
            <a:r>
              <a:rPr lang="es-ES" sz="6000" dirty="0" err="1">
                <a:solidFill>
                  <a:srgbClr val="DC3C3B"/>
                </a:solidFill>
                <a:latin typeface="DIN Condensed" pitchFamily="2" charset="0"/>
              </a:rPr>
              <a:t>impro</a:t>
            </a:r>
            <a:r>
              <a:rPr lang="es-ES" sz="6000" dirty="0" err="1">
                <a:latin typeface="DIN Condensed" pitchFamily="2" charset="0"/>
              </a:rPr>
              <a:t>vement</a:t>
            </a:r>
            <a:endParaRPr lang="es-ES" sz="6000" dirty="0"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515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D1F4C0-7880-8B44-A441-A5525AF13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1" t="33162" r="28724" b="40985"/>
          <a:stretch/>
        </p:blipFill>
        <p:spPr>
          <a:xfrm>
            <a:off x="3965825" y="947949"/>
            <a:ext cx="3708971" cy="1580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2661DA-6854-BC4C-849A-DDF4A32F2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22"/>
          <a:stretch/>
        </p:blipFill>
        <p:spPr>
          <a:xfrm>
            <a:off x="1873462" y="5447038"/>
            <a:ext cx="1239606" cy="883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942B1C-F804-E543-8155-BDE10578B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75" y="5324641"/>
            <a:ext cx="1327526" cy="11283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C74BD8-DB60-034A-8484-15F1BBAB5556}"/>
              </a:ext>
            </a:extLst>
          </p:cNvPr>
          <p:cNvSpPr txBox="1"/>
          <p:nvPr/>
        </p:nvSpPr>
        <p:spPr>
          <a:xfrm>
            <a:off x="2352782" y="2785693"/>
            <a:ext cx="7541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>
                <a:solidFill>
                  <a:srgbClr val="206BAD"/>
                </a:solidFill>
                <a:latin typeface="DIN Condensed" pitchFamily="2" charset="0"/>
              </a:rPr>
              <a:t>Spot</a:t>
            </a:r>
            <a:r>
              <a:rPr lang="es-ES" sz="9600" dirty="0">
                <a:latin typeface="DIN Condensed" pitchFamily="2" charset="0"/>
              </a:rPr>
              <a:t> </a:t>
            </a:r>
            <a:r>
              <a:rPr lang="es-ES" sz="9600" dirty="0" err="1">
                <a:solidFill>
                  <a:srgbClr val="DC3C3B"/>
                </a:solidFill>
                <a:latin typeface="DIN Condensed" pitchFamily="2" charset="0"/>
              </a:rPr>
              <a:t>That</a:t>
            </a:r>
            <a:r>
              <a:rPr lang="es-ES" sz="9600" dirty="0">
                <a:solidFill>
                  <a:srgbClr val="DC3C3B"/>
                </a:solidFill>
                <a:latin typeface="DIN Condensed" pitchFamily="2" charset="0"/>
              </a:rPr>
              <a:t> </a:t>
            </a:r>
            <a:r>
              <a:rPr lang="es-ES" sz="9600" dirty="0" err="1">
                <a:solidFill>
                  <a:srgbClr val="DC3C3B"/>
                </a:solidFill>
                <a:latin typeface="DIN Condensed" pitchFamily="2" charset="0"/>
              </a:rPr>
              <a:t>Fire</a:t>
            </a:r>
            <a:r>
              <a:rPr lang="es-ES" sz="9600" dirty="0">
                <a:solidFill>
                  <a:srgbClr val="DC3C3B"/>
                </a:solidFill>
                <a:latin typeface="DIN Condensed" pitchFamily="2" charset="0"/>
              </a:rPr>
              <a:t> </a:t>
            </a:r>
            <a:r>
              <a:rPr lang="es-ES" sz="9600" dirty="0">
                <a:latin typeface="DIN Condensed" pitchFamily="2" charset="0"/>
              </a:rPr>
              <a:t>V2.0</a:t>
            </a:r>
          </a:p>
        </p:txBody>
      </p:sp>
    </p:spTree>
    <p:extLst>
      <p:ext uri="{BB962C8B-B14F-4D97-AF65-F5344CB8AC3E}">
        <p14:creationId xmlns:p14="http://schemas.microsoft.com/office/powerpoint/2010/main" val="2259803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0F1A5E6-322E-FE49-B908-6EBDF0074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1" t="33162" r="28724" b="40985"/>
          <a:stretch/>
        </p:blipFill>
        <p:spPr>
          <a:xfrm>
            <a:off x="9894014" y="5809116"/>
            <a:ext cx="1921268" cy="8189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1FBBBE-9D21-C642-B9EA-992B6C2A9640}"/>
              </a:ext>
            </a:extLst>
          </p:cNvPr>
          <p:cNvSpPr txBox="1"/>
          <p:nvPr/>
        </p:nvSpPr>
        <p:spPr>
          <a:xfrm>
            <a:off x="576943" y="914399"/>
            <a:ext cx="74458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latin typeface="DIN Condensed" pitchFamily="2" charset="0"/>
              </a:rPr>
              <a:t>Forests</a:t>
            </a:r>
            <a:r>
              <a:rPr lang="es-ES" sz="3200" dirty="0">
                <a:latin typeface="DIN Condensed" pitchFamily="2" charset="0"/>
              </a:rPr>
              <a:t> and </a:t>
            </a:r>
            <a:r>
              <a:rPr lang="es-ES" sz="3200" dirty="0" err="1">
                <a:latin typeface="DIN Condensed" pitchFamily="2" charset="0"/>
              </a:rPr>
              <a:t>crops</a:t>
            </a:r>
            <a:r>
              <a:rPr lang="es-ES" sz="3200" dirty="0">
                <a:latin typeface="DIN Condensed" pitchFamily="2" charset="0"/>
              </a:rPr>
              <a:t> are </a:t>
            </a:r>
            <a:r>
              <a:rPr lang="es-ES" sz="3200" dirty="0" err="1">
                <a:latin typeface="DIN Condensed" pitchFamily="2" charset="0"/>
              </a:rPr>
              <a:t>often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treated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with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flame-retardant</a:t>
            </a:r>
            <a:r>
              <a:rPr lang="es-ES" sz="3200" dirty="0">
                <a:latin typeface="DIN Condensed" pitchFamily="2" charset="0"/>
              </a:rPr>
              <a:t>   </a:t>
            </a:r>
            <a:r>
              <a:rPr lang="es-ES" sz="3200" dirty="0" err="1">
                <a:latin typeface="DIN Condensed" pitchFamily="2" charset="0"/>
              </a:rPr>
              <a:t>chemicals</a:t>
            </a:r>
            <a:r>
              <a:rPr lang="es-ES" sz="3200" dirty="0">
                <a:latin typeface="DIN Condensed" pitchFamily="2" charset="0"/>
              </a:rPr>
              <a:t> and </a:t>
            </a:r>
            <a:r>
              <a:rPr lang="es-ES" sz="3200" dirty="0" err="1">
                <a:latin typeface="DIN Condensed" pitchFamily="2" charset="0"/>
              </a:rPr>
              <a:t>pesticides</a:t>
            </a:r>
            <a:r>
              <a:rPr lang="es-ES" sz="3200" dirty="0">
                <a:latin typeface="DIN Condensed" pitchFamily="2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3C3129-70F7-8347-86AA-3276D6261D12}"/>
              </a:ext>
            </a:extLst>
          </p:cNvPr>
          <p:cNvSpPr txBox="1"/>
          <p:nvPr/>
        </p:nvSpPr>
        <p:spPr>
          <a:xfrm>
            <a:off x="576943" y="2166255"/>
            <a:ext cx="7445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latin typeface="DIN Condensed" pitchFamily="2" charset="0"/>
              </a:rPr>
              <a:t>Smoke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particles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contain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acids</a:t>
            </a:r>
            <a:r>
              <a:rPr lang="es-ES" sz="3200" dirty="0">
                <a:latin typeface="DIN Condensed" pitchFamily="2" charset="0"/>
              </a:rPr>
              <a:t> and gases </a:t>
            </a:r>
            <a:r>
              <a:rPr lang="es-ES" sz="3200" dirty="0" err="1">
                <a:latin typeface="DIN Condensed" pitchFamily="2" charset="0"/>
              </a:rPr>
              <a:t>very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dangerous</a:t>
            </a:r>
            <a:endParaRPr lang="es-ES" sz="3200" dirty="0">
              <a:latin typeface="DIN Condense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AC1F1-0E92-6540-B750-E70941DCB187}"/>
              </a:ext>
            </a:extLst>
          </p:cNvPr>
          <p:cNvSpPr txBox="1"/>
          <p:nvPr/>
        </p:nvSpPr>
        <p:spPr>
          <a:xfrm>
            <a:off x="576943" y="3037111"/>
            <a:ext cx="9535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latin typeface="DIN Condensed" pitchFamily="2" charset="0"/>
              </a:rPr>
              <a:t>These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particles</a:t>
            </a:r>
            <a:r>
              <a:rPr lang="es-ES" sz="3200" dirty="0">
                <a:latin typeface="DIN Condensed" pitchFamily="2" charset="0"/>
              </a:rPr>
              <a:t> can </a:t>
            </a:r>
            <a:r>
              <a:rPr lang="es-ES" sz="3200" dirty="0" err="1">
                <a:latin typeface="DIN Condensed" pitchFamily="2" charset="0"/>
              </a:rPr>
              <a:t>affect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both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respiratory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system</a:t>
            </a:r>
            <a:r>
              <a:rPr lang="es-ES" sz="3200" dirty="0">
                <a:latin typeface="DIN Condensed" pitchFamily="2" charset="0"/>
              </a:rPr>
              <a:t> and skin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2C7A94-6C56-F84A-B4C1-1A28D8C5CAD7}"/>
              </a:ext>
            </a:extLst>
          </p:cNvPr>
          <p:cNvSpPr txBox="1"/>
          <p:nvPr/>
        </p:nvSpPr>
        <p:spPr>
          <a:xfrm>
            <a:off x="576943" y="3796524"/>
            <a:ext cx="9535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latin typeface="DIN Condensed" pitchFamily="2" charset="0"/>
              </a:rPr>
              <a:t>It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is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difficult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for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civils</a:t>
            </a:r>
            <a:r>
              <a:rPr lang="es-ES" sz="3200" dirty="0">
                <a:latin typeface="DIN Condensed" pitchFamily="2" charset="0"/>
              </a:rPr>
              <a:t> to </a:t>
            </a:r>
            <a:r>
              <a:rPr lang="es-ES" sz="3200" dirty="0" err="1">
                <a:latin typeface="DIN Condensed" pitchFamily="2" charset="0"/>
              </a:rPr>
              <a:t>find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scape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routes</a:t>
            </a:r>
            <a:endParaRPr lang="es-ES" sz="3200" dirty="0"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06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0F1A5E6-322E-FE49-B908-6EBDF0074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1" t="33162" r="28724" b="40985"/>
          <a:stretch/>
        </p:blipFill>
        <p:spPr>
          <a:xfrm>
            <a:off x="9894014" y="5809116"/>
            <a:ext cx="1921268" cy="8189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70B40C-3098-7F4A-A95E-97E4196F1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854" y="1534886"/>
            <a:ext cx="3087913" cy="3087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D8A1B6-5F44-574A-A10C-2031081A6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994" y="1677832"/>
            <a:ext cx="2802020" cy="280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06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0F1A5E6-322E-FE49-B908-6EBDF0074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1" t="33162" r="28724" b="40985"/>
          <a:stretch/>
        </p:blipFill>
        <p:spPr>
          <a:xfrm>
            <a:off x="9894014" y="5809116"/>
            <a:ext cx="1921268" cy="818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40D458-BF58-7A48-8C84-B5D641871E5F}"/>
              </a:ext>
            </a:extLst>
          </p:cNvPr>
          <p:cNvSpPr txBox="1"/>
          <p:nvPr/>
        </p:nvSpPr>
        <p:spPr>
          <a:xfrm>
            <a:off x="623453" y="568036"/>
            <a:ext cx="67748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 err="1">
                <a:solidFill>
                  <a:srgbClr val="206BAD"/>
                </a:solidFill>
                <a:latin typeface="DIN Condensed" pitchFamily="2" charset="0"/>
              </a:rPr>
              <a:t>Pres</a:t>
            </a:r>
            <a:r>
              <a:rPr lang="es-ES" sz="8000" dirty="0" err="1">
                <a:solidFill>
                  <a:srgbClr val="DC3C3B"/>
                </a:solidFill>
                <a:latin typeface="DIN Condensed" pitchFamily="2" charset="0"/>
              </a:rPr>
              <a:t>ent</a:t>
            </a:r>
            <a:r>
              <a:rPr lang="es-ES" sz="8000" dirty="0">
                <a:solidFill>
                  <a:srgbClr val="DC3C3B"/>
                </a:solidFill>
                <a:latin typeface="DIN Condensed" pitchFamily="2" charset="0"/>
              </a:rPr>
              <a:t> </a:t>
            </a:r>
            <a:r>
              <a:rPr lang="es-ES" sz="8000" dirty="0" err="1">
                <a:latin typeface="DIN Condensed" pitchFamily="2" charset="0"/>
              </a:rPr>
              <a:t>problems</a:t>
            </a:r>
            <a:endParaRPr lang="es-ES" sz="8000" dirty="0">
              <a:latin typeface="DIN Condense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7D5C0C-562A-2043-9AE4-21A3A43754AB}"/>
              </a:ext>
            </a:extLst>
          </p:cNvPr>
          <p:cNvSpPr txBox="1"/>
          <p:nvPr/>
        </p:nvSpPr>
        <p:spPr>
          <a:xfrm>
            <a:off x="623450" y="2024918"/>
            <a:ext cx="10301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latin typeface="DIN Condensed" pitchFamily="2" charset="0"/>
              </a:rPr>
              <a:t>Small </a:t>
            </a:r>
            <a:r>
              <a:rPr lang="es-ES" sz="4400" dirty="0" err="1">
                <a:latin typeface="DIN Condensed" pitchFamily="2" charset="0"/>
              </a:rPr>
              <a:t>fires</a:t>
            </a:r>
            <a:r>
              <a:rPr lang="es-ES" sz="4400" dirty="0">
                <a:latin typeface="DIN Condensed" pitchFamily="2" charset="0"/>
              </a:rPr>
              <a:t> are </a:t>
            </a:r>
            <a:r>
              <a:rPr lang="es-ES" sz="4400" dirty="0" err="1">
                <a:latin typeface="DIN Condensed" pitchFamily="2" charset="0"/>
              </a:rPr>
              <a:t>not</a:t>
            </a:r>
            <a:r>
              <a:rPr lang="es-ES" sz="4400" dirty="0">
                <a:latin typeface="DIN Condensed" pitchFamily="2" charset="0"/>
              </a:rPr>
              <a:t> </a:t>
            </a:r>
            <a:r>
              <a:rPr lang="es-ES" sz="4400" dirty="0" err="1">
                <a:latin typeface="DIN Condensed" pitchFamily="2" charset="0"/>
              </a:rPr>
              <a:t>inmediatelly</a:t>
            </a:r>
            <a:r>
              <a:rPr lang="es-ES" sz="4400" dirty="0">
                <a:latin typeface="DIN Condensed" pitchFamily="2" charset="0"/>
              </a:rPr>
              <a:t> </a:t>
            </a:r>
            <a:r>
              <a:rPr lang="es-ES" sz="4400" dirty="0" err="1">
                <a:latin typeface="DIN Condensed" pitchFamily="2" charset="0"/>
              </a:rPr>
              <a:t>detected</a:t>
            </a:r>
            <a:r>
              <a:rPr lang="es-ES" sz="4400" dirty="0">
                <a:latin typeface="DIN Condensed" pitchFamily="2" charset="0"/>
              </a:rPr>
              <a:t> </a:t>
            </a:r>
            <a:r>
              <a:rPr lang="es-ES" sz="4400" dirty="0" err="1">
                <a:latin typeface="DIN Condensed" pitchFamily="2" charset="0"/>
              </a:rPr>
              <a:t>by</a:t>
            </a:r>
            <a:r>
              <a:rPr lang="es-ES" sz="4400" dirty="0">
                <a:latin typeface="DIN Condensed" pitchFamily="2" charset="0"/>
              </a:rPr>
              <a:t> NASA </a:t>
            </a:r>
            <a:r>
              <a:rPr lang="es-ES" sz="4400" dirty="0" err="1">
                <a:latin typeface="DIN Condensed" pitchFamily="2" charset="0"/>
              </a:rPr>
              <a:t>satellite</a:t>
            </a:r>
            <a:endParaRPr lang="es-ES" sz="4400" dirty="0">
              <a:latin typeface="DIN Condense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1F2BC-ED36-BB47-B081-F331D48A9CB8}"/>
              </a:ext>
            </a:extLst>
          </p:cNvPr>
          <p:cNvSpPr txBox="1"/>
          <p:nvPr/>
        </p:nvSpPr>
        <p:spPr>
          <a:xfrm>
            <a:off x="623450" y="2924940"/>
            <a:ext cx="99415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latin typeface="DIN Condensed" pitchFamily="2" charset="0"/>
              </a:rPr>
              <a:t>Once </a:t>
            </a:r>
            <a:r>
              <a:rPr lang="es-ES" sz="4400" dirty="0" err="1">
                <a:latin typeface="DIN Condensed" pitchFamily="2" charset="0"/>
              </a:rPr>
              <a:t>they</a:t>
            </a:r>
            <a:r>
              <a:rPr lang="es-ES" sz="4400" dirty="0">
                <a:latin typeface="DIN Condensed" pitchFamily="2" charset="0"/>
              </a:rPr>
              <a:t> are </a:t>
            </a:r>
            <a:r>
              <a:rPr lang="es-ES" sz="4400" dirty="0" err="1">
                <a:latin typeface="DIN Condensed" pitchFamily="2" charset="0"/>
              </a:rPr>
              <a:t>reported</a:t>
            </a:r>
            <a:r>
              <a:rPr lang="es-ES" sz="4400" dirty="0">
                <a:latin typeface="DIN Condensed" pitchFamily="2" charset="0"/>
              </a:rPr>
              <a:t>, </a:t>
            </a:r>
            <a:r>
              <a:rPr lang="es-ES" sz="4400" dirty="0" err="1">
                <a:latin typeface="DIN Condensed" pitchFamily="2" charset="0"/>
              </a:rPr>
              <a:t>it</a:t>
            </a:r>
            <a:r>
              <a:rPr lang="es-ES" sz="4400" dirty="0">
                <a:latin typeface="DIN Condensed" pitchFamily="2" charset="0"/>
              </a:rPr>
              <a:t> </a:t>
            </a:r>
            <a:r>
              <a:rPr lang="es-ES" sz="4400" dirty="0" err="1">
                <a:latin typeface="DIN Condensed" pitchFamily="2" charset="0"/>
              </a:rPr>
              <a:t>takes</a:t>
            </a:r>
            <a:r>
              <a:rPr lang="es-ES" sz="4400" dirty="0">
                <a:latin typeface="DIN Condensed" pitchFamily="2" charset="0"/>
              </a:rPr>
              <a:t> time to </a:t>
            </a:r>
            <a:r>
              <a:rPr lang="es-ES" sz="4400" dirty="0" err="1">
                <a:latin typeface="DIN Condensed" pitchFamily="2" charset="0"/>
              </a:rPr>
              <a:t>coordinate</a:t>
            </a:r>
            <a:r>
              <a:rPr lang="es-ES" sz="4400" dirty="0">
                <a:latin typeface="DIN Condensed" pitchFamily="2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1E25C-76A2-0C45-92E1-818830447F19}"/>
              </a:ext>
            </a:extLst>
          </p:cNvPr>
          <p:cNvSpPr txBox="1"/>
          <p:nvPr/>
        </p:nvSpPr>
        <p:spPr>
          <a:xfrm>
            <a:off x="623449" y="3822100"/>
            <a:ext cx="80633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atin typeface="DIN Condensed" pitchFamily="2" charset="0"/>
              </a:rPr>
              <a:t>Civils</a:t>
            </a:r>
            <a:r>
              <a:rPr lang="es-ES" sz="4400" dirty="0">
                <a:latin typeface="DIN Condensed" pitchFamily="2" charset="0"/>
              </a:rPr>
              <a:t> can </a:t>
            </a:r>
            <a:r>
              <a:rPr lang="es-ES" sz="4400" dirty="0" err="1">
                <a:latin typeface="DIN Condensed" pitchFamily="2" charset="0"/>
              </a:rPr>
              <a:t>not</a:t>
            </a:r>
            <a:r>
              <a:rPr lang="es-ES" sz="4400" dirty="0">
                <a:latin typeface="DIN Condensed" pitchFamily="2" charset="0"/>
              </a:rPr>
              <a:t> </a:t>
            </a:r>
            <a:r>
              <a:rPr lang="es-ES" sz="4400" dirty="0" err="1">
                <a:latin typeface="DIN Condensed" pitchFamily="2" charset="0"/>
              </a:rPr>
              <a:t>help</a:t>
            </a:r>
            <a:r>
              <a:rPr lang="es-ES" sz="4400" dirty="0">
                <a:latin typeface="DIN Condensed" pitchFamily="2" charset="0"/>
              </a:rPr>
              <a:t> </a:t>
            </a:r>
            <a:r>
              <a:rPr lang="es-ES" sz="4400" dirty="0" err="1">
                <a:latin typeface="DIN Condensed" pitchFamily="2" charset="0"/>
              </a:rPr>
              <a:t>but</a:t>
            </a:r>
            <a:r>
              <a:rPr lang="es-ES" sz="4400" dirty="0">
                <a:latin typeface="DIN Condensed" pitchFamily="2" charset="0"/>
              </a:rPr>
              <a:t> </a:t>
            </a:r>
            <a:r>
              <a:rPr lang="es-ES" sz="4400" dirty="0" err="1">
                <a:latin typeface="DIN Condensed" pitchFamily="2" charset="0"/>
              </a:rPr>
              <a:t>risking</a:t>
            </a:r>
            <a:r>
              <a:rPr lang="es-ES" sz="4400" dirty="0">
                <a:latin typeface="DIN Condensed" pitchFamily="2" charset="0"/>
              </a:rPr>
              <a:t> </a:t>
            </a:r>
            <a:r>
              <a:rPr lang="es-ES" sz="4400" dirty="0" err="1">
                <a:latin typeface="DIN Condensed" pitchFamily="2" charset="0"/>
              </a:rPr>
              <a:t>their</a:t>
            </a:r>
            <a:r>
              <a:rPr lang="es-ES" sz="4400" dirty="0">
                <a:latin typeface="DIN Condensed" pitchFamily="2" charset="0"/>
              </a:rPr>
              <a:t> </a:t>
            </a:r>
            <a:r>
              <a:rPr lang="es-ES" sz="4400" dirty="0" err="1">
                <a:latin typeface="DIN Condensed" pitchFamily="2" charset="0"/>
              </a:rPr>
              <a:t>lives</a:t>
            </a:r>
            <a:endParaRPr lang="es-ES" sz="4400" dirty="0">
              <a:latin typeface="DIN Condense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208AC7-FE29-3948-A692-FD3D74CF3B45}"/>
              </a:ext>
            </a:extLst>
          </p:cNvPr>
          <p:cNvSpPr txBox="1"/>
          <p:nvPr/>
        </p:nvSpPr>
        <p:spPr>
          <a:xfrm>
            <a:off x="3256234" y="2026349"/>
            <a:ext cx="3214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atin typeface="DIN Condensed" pitchFamily="2" charset="0"/>
              </a:rPr>
              <a:t>not</a:t>
            </a:r>
            <a:r>
              <a:rPr lang="es-ES" sz="4400" dirty="0">
                <a:latin typeface="DIN Condensed" pitchFamily="2" charset="0"/>
              </a:rPr>
              <a:t> </a:t>
            </a:r>
            <a:r>
              <a:rPr lang="es-ES" sz="4400" dirty="0" err="1">
                <a:latin typeface="DIN Condensed" pitchFamily="2" charset="0"/>
              </a:rPr>
              <a:t>inmediatelly</a:t>
            </a:r>
            <a:endParaRPr lang="es-ES" sz="4400" dirty="0">
              <a:latin typeface="DIN Condense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43B469-98BE-3749-83E5-A19FF700BDFD}"/>
              </a:ext>
            </a:extLst>
          </p:cNvPr>
          <p:cNvSpPr txBox="1"/>
          <p:nvPr/>
        </p:nvSpPr>
        <p:spPr>
          <a:xfrm>
            <a:off x="5102609" y="2923509"/>
            <a:ext cx="2189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atin typeface="DIN Condensed" pitchFamily="2" charset="0"/>
              </a:rPr>
              <a:t>takes</a:t>
            </a:r>
            <a:r>
              <a:rPr lang="es-ES" sz="4400" dirty="0">
                <a:latin typeface="DIN Condensed" pitchFamily="2" charset="0"/>
              </a:rPr>
              <a:t>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EAF36-5765-ED4F-8A0D-EF8325A2DD1E}"/>
              </a:ext>
            </a:extLst>
          </p:cNvPr>
          <p:cNvSpPr txBox="1"/>
          <p:nvPr/>
        </p:nvSpPr>
        <p:spPr>
          <a:xfrm>
            <a:off x="4541455" y="3820669"/>
            <a:ext cx="3600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atin typeface="DIN Condensed" pitchFamily="2" charset="0"/>
              </a:rPr>
              <a:t>risking</a:t>
            </a:r>
            <a:r>
              <a:rPr lang="es-ES" sz="4400" dirty="0">
                <a:latin typeface="DIN Condensed" pitchFamily="2" charset="0"/>
              </a:rPr>
              <a:t> </a:t>
            </a:r>
            <a:r>
              <a:rPr lang="es-ES" sz="4400" dirty="0" err="1">
                <a:latin typeface="DIN Condensed" pitchFamily="2" charset="0"/>
              </a:rPr>
              <a:t>their</a:t>
            </a:r>
            <a:r>
              <a:rPr lang="es-ES" sz="4400" dirty="0">
                <a:latin typeface="DIN Condensed" pitchFamily="2" charset="0"/>
              </a:rPr>
              <a:t> </a:t>
            </a:r>
            <a:r>
              <a:rPr lang="es-ES" sz="4400" dirty="0" err="1">
                <a:latin typeface="DIN Condensed" pitchFamily="2" charset="0"/>
              </a:rPr>
              <a:t>lives</a:t>
            </a:r>
            <a:endParaRPr lang="es-ES" sz="4400" dirty="0">
              <a:latin typeface="DIN Condensed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3B829E-994D-C743-8910-C21EFB6318E4}"/>
              </a:ext>
            </a:extLst>
          </p:cNvPr>
          <p:cNvSpPr txBox="1"/>
          <p:nvPr/>
        </p:nvSpPr>
        <p:spPr>
          <a:xfrm>
            <a:off x="614657" y="4710468"/>
            <a:ext cx="80633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atin typeface="DIN Condensed" pitchFamily="2" charset="0"/>
              </a:rPr>
              <a:t>Smoke</a:t>
            </a:r>
            <a:r>
              <a:rPr lang="es-ES" sz="4400" dirty="0">
                <a:latin typeface="DIN Condensed" pitchFamily="2" charset="0"/>
              </a:rPr>
              <a:t> </a:t>
            </a:r>
            <a:r>
              <a:rPr lang="es-ES" sz="4400" dirty="0" err="1">
                <a:latin typeface="DIN Condensed" pitchFamily="2" charset="0"/>
              </a:rPr>
              <a:t>affects</a:t>
            </a:r>
            <a:r>
              <a:rPr lang="es-ES" sz="4400" dirty="0">
                <a:latin typeface="DIN Condensed" pitchFamily="2" charset="0"/>
              </a:rPr>
              <a:t> </a:t>
            </a:r>
            <a:r>
              <a:rPr lang="es-ES" sz="4400" dirty="0" err="1">
                <a:latin typeface="DIN Condensed" pitchFamily="2" charset="0"/>
              </a:rPr>
              <a:t>visibility</a:t>
            </a:r>
            <a:endParaRPr lang="es-ES" sz="4400" dirty="0">
              <a:latin typeface="DIN Condensed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48BB1F-9515-324E-8FCC-7E9C0063C034}"/>
              </a:ext>
            </a:extLst>
          </p:cNvPr>
          <p:cNvSpPr txBox="1"/>
          <p:nvPr/>
        </p:nvSpPr>
        <p:spPr>
          <a:xfrm>
            <a:off x="3175370" y="4719260"/>
            <a:ext cx="16879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atin typeface="DIN Condensed" pitchFamily="2" charset="0"/>
              </a:rPr>
              <a:t>visibility</a:t>
            </a:r>
            <a:endParaRPr lang="es-ES" sz="4400" dirty="0"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860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0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0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0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0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0F1A5E6-322E-FE49-B908-6EBDF0074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1" t="33162" r="28724" b="40985"/>
          <a:stretch/>
        </p:blipFill>
        <p:spPr>
          <a:xfrm>
            <a:off x="9894014" y="5809116"/>
            <a:ext cx="1921268" cy="8189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83703C-5D4C-E147-AA52-52B931E7B7A7}"/>
              </a:ext>
            </a:extLst>
          </p:cNvPr>
          <p:cNvSpPr txBox="1"/>
          <p:nvPr/>
        </p:nvSpPr>
        <p:spPr>
          <a:xfrm>
            <a:off x="3349374" y="2455525"/>
            <a:ext cx="59487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>
                <a:solidFill>
                  <a:srgbClr val="206BAD"/>
                </a:solidFill>
                <a:latin typeface="DIN Condensed" pitchFamily="2" charset="0"/>
              </a:rPr>
              <a:t>METO</a:t>
            </a:r>
            <a:r>
              <a:rPr lang="es-ES" sz="9600" dirty="0">
                <a:solidFill>
                  <a:srgbClr val="FF0000"/>
                </a:solidFill>
                <a:latin typeface="DIN Condensed" pitchFamily="2" charset="0"/>
              </a:rPr>
              <a:t>DOL</a:t>
            </a:r>
            <a:r>
              <a:rPr lang="es-ES" sz="9600" dirty="0">
                <a:solidFill>
                  <a:srgbClr val="DC3C3B"/>
                </a:solidFill>
                <a:latin typeface="DIN Condensed" pitchFamily="2" charset="0"/>
              </a:rPr>
              <a:t>O</a:t>
            </a:r>
            <a:r>
              <a:rPr lang="es-ES" sz="9600" dirty="0">
                <a:latin typeface="DIN Condensed" pitchFamily="2" charset="0"/>
              </a:rPr>
              <a:t>GHY</a:t>
            </a:r>
          </a:p>
        </p:txBody>
      </p:sp>
    </p:spTree>
    <p:extLst>
      <p:ext uri="{BB962C8B-B14F-4D97-AF65-F5344CB8AC3E}">
        <p14:creationId xmlns:p14="http://schemas.microsoft.com/office/powerpoint/2010/main" val="1516314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0F1A5E6-322E-FE49-B908-6EBDF0074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1" t="33162" r="28724" b="40985"/>
          <a:stretch/>
        </p:blipFill>
        <p:spPr>
          <a:xfrm>
            <a:off x="9894014" y="5809116"/>
            <a:ext cx="1921268" cy="8189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74FE8D-FA18-3447-A696-E47A694D765E}"/>
              </a:ext>
            </a:extLst>
          </p:cNvPr>
          <p:cNvSpPr/>
          <p:nvPr/>
        </p:nvSpPr>
        <p:spPr>
          <a:xfrm>
            <a:off x="3439663" y="4110907"/>
            <a:ext cx="1212351" cy="121235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206BAD"/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66000" dir="5400000" sy="-100000" algn="bl" rotWithShape="0"/>
          </a:effectLst>
          <a:scene3d>
            <a:camera prst="isometricTopUp"/>
            <a:lightRig rig="threePt" dir="t">
              <a:rot lat="0" lon="0" rev="600000"/>
            </a:lightRig>
          </a:scene3d>
          <a:sp3d extrusionH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D01C7-CA9F-DF44-9468-7A5A53781B76}"/>
              </a:ext>
            </a:extLst>
          </p:cNvPr>
          <p:cNvSpPr txBox="1"/>
          <p:nvPr/>
        </p:nvSpPr>
        <p:spPr>
          <a:xfrm>
            <a:off x="3741039" y="3968936"/>
            <a:ext cx="609600" cy="110799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sz="6600" dirty="0">
                <a:solidFill>
                  <a:schemeClr val="tx1">
                    <a:alpha val="41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DIN Condensed" pitchFamily="2" charset="0"/>
              </a:rPr>
              <a:t>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330334-3E5B-F04E-9FE8-9962753F039D}"/>
              </a:ext>
            </a:extLst>
          </p:cNvPr>
          <p:cNvSpPr/>
          <p:nvPr/>
        </p:nvSpPr>
        <p:spPr>
          <a:xfrm>
            <a:off x="10602931" y="6767114"/>
            <a:ext cx="1212351" cy="1212351"/>
          </a:xfrm>
          <a:prstGeom prst="rect">
            <a:avLst/>
          </a:prstGeom>
          <a:gradFill flip="none" rotWithShape="1">
            <a:gsLst>
              <a:gs pos="0">
                <a:srgbClr val="38EACC"/>
              </a:gs>
              <a:gs pos="100000">
                <a:srgbClr val="A1DC9E"/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66000" dir="5400000" sy="-100000" algn="bl" rotWithShape="0"/>
          </a:effectLst>
          <a:scene3d>
            <a:camera prst="isometricTopUp"/>
            <a:lightRig rig="threePt" dir="t">
              <a:rot lat="0" lon="0" rev="600000"/>
            </a:lightRig>
          </a:scene3d>
          <a:sp3d extrusionH="635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04ABB5-E47A-C14C-A34D-F22087C4F322}"/>
              </a:ext>
            </a:extLst>
          </p:cNvPr>
          <p:cNvSpPr txBox="1"/>
          <p:nvPr/>
        </p:nvSpPr>
        <p:spPr>
          <a:xfrm>
            <a:off x="10933806" y="6628026"/>
            <a:ext cx="609600" cy="110799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8000">
                <a:solidFill>
                  <a:schemeClr val="tx1">
                    <a:alpha val="41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DIN Condensed" pitchFamily="2" charset="0"/>
              </a:defRPr>
            </a:lvl1pPr>
          </a:lstStyle>
          <a:p>
            <a:r>
              <a:rPr lang="es-ES" sz="6600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ED113F-7B7E-824D-A643-0C256DA68B18}"/>
              </a:ext>
            </a:extLst>
          </p:cNvPr>
          <p:cNvSpPr txBox="1"/>
          <p:nvPr/>
        </p:nvSpPr>
        <p:spPr>
          <a:xfrm>
            <a:off x="615011" y="4110744"/>
            <a:ext cx="310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latin typeface="DIN Condensed" pitchFamily="2" charset="0"/>
              </a:rPr>
              <a:t>Diagrams</a:t>
            </a:r>
            <a:r>
              <a:rPr lang="es-ES" sz="2000" dirty="0">
                <a:latin typeface="DIN Condensed" pitchFamily="2" charset="0"/>
              </a:rPr>
              <a:t> and </a:t>
            </a:r>
            <a:r>
              <a:rPr lang="es-ES" sz="2000" dirty="0" err="1">
                <a:latin typeface="DIN Condensed" pitchFamily="2" charset="0"/>
              </a:rPr>
              <a:t>tasks</a:t>
            </a:r>
            <a:r>
              <a:rPr lang="es-ES" sz="2000" dirty="0">
                <a:latin typeface="DIN Condensed" pitchFamily="2" charset="0"/>
              </a:rPr>
              <a:t> </a:t>
            </a:r>
            <a:r>
              <a:rPr lang="es-ES" sz="2000" dirty="0" err="1">
                <a:latin typeface="DIN Condensed" pitchFamily="2" charset="0"/>
              </a:rPr>
              <a:t>organisation</a:t>
            </a:r>
            <a:endParaRPr lang="es-ES" sz="2000" dirty="0">
              <a:latin typeface="DIN Condensed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84FC46-ED5A-F54B-B581-ADCBEB0C754B}"/>
              </a:ext>
            </a:extLst>
          </p:cNvPr>
          <p:cNvSpPr txBox="1"/>
          <p:nvPr/>
        </p:nvSpPr>
        <p:spPr>
          <a:xfrm>
            <a:off x="6868589" y="7173234"/>
            <a:ext cx="3025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400">
                <a:latin typeface="DIN Condensed" pitchFamily="2" charset="0"/>
              </a:defRPr>
            </a:lvl1pPr>
          </a:lstStyle>
          <a:p>
            <a:r>
              <a:rPr lang="es-ES" sz="2000" dirty="0"/>
              <a:t>Data </a:t>
            </a:r>
            <a:r>
              <a:rPr lang="es-ES" sz="2000" dirty="0" err="1"/>
              <a:t>gathering</a:t>
            </a:r>
            <a:r>
              <a:rPr lang="es-ES" sz="2000" dirty="0"/>
              <a:t> and data </a:t>
            </a:r>
            <a:r>
              <a:rPr lang="es-ES" sz="2000" dirty="0" err="1"/>
              <a:t>analysis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68321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1B97C8-F932-AF4E-B6FB-E700C1FAA540}"/>
              </a:ext>
            </a:extLst>
          </p:cNvPr>
          <p:cNvSpPr/>
          <p:nvPr/>
        </p:nvSpPr>
        <p:spPr>
          <a:xfrm>
            <a:off x="12192000" y="-1692540"/>
            <a:ext cx="1212351" cy="1212351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ED750C"/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66000" dir="5400000" sy="-100000" algn="bl" rotWithShape="0"/>
          </a:effectLst>
          <a:scene3d>
            <a:camera prst="isometricTopUp"/>
            <a:lightRig rig="threePt" dir="t">
              <a:rot lat="0" lon="0" rev="600000"/>
            </a:lightRig>
          </a:scene3d>
          <a:sp3d extrusionH="952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3B8941-F774-7245-AF4E-27333531C523}"/>
              </a:ext>
            </a:extLst>
          </p:cNvPr>
          <p:cNvSpPr/>
          <p:nvPr/>
        </p:nvSpPr>
        <p:spPr>
          <a:xfrm>
            <a:off x="4284790" y="3362761"/>
            <a:ext cx="1212351" cy="1212351"/>
          </a:xfrm>
          <a:prstGeom prst="rect">
            <a:avLst/>
          </a:prstGeom>
          <a:gradFill flip="none" rotWithShape="1">
            <a:gsLst>
              <a:gs pos="0">
                <a:srgbClr val="38EACC"/>
              </a:gs>
              <a:gs pos="100000">
                <a:srgbClr val="A1DC9E"/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66000" dir="5400000" sy="-100000" algn="bl" rotWithShape="0"/>
          </a:effectLst>
          <a:scene3d>
            <a:camera prst="isometricTopUp"/>
            <a:lightRig rig="threePt" dir="t">
              <a:rot lat="0" lon="0" rev="600000"/>
            </a:lightRig>
          </a:scene3d>
          <a:sp3d extrusionH="635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0F1A5E6-322E-FE49-B908-6EBDF0074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1" t="33162" r="28724" b="40985"/>
          <a:stretch/>
        </p:blipFill>
        <p:spPr>
          <a:xfrm>
            <a:off x="9894014" y="5809116"/>
            <a:ext cx="1921268" cy="8189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74FE8D-FA18-3447-A696-E47A694D765E}"/>
              </a:ext>
            </a:extLst>
          </p:cNvPr>
          <p:cNvSpPr/>
          <p:nvPr/>
        </p:nvSpPr>
        <p:spPr>
          <a:xfrm>
            <a:off x="3439663" y="4110907"/>
            <a:ext cx="1212351" cy="121235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206BAD"/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66000" dir="5400000" sy="-100000" algn="bl" rotWithShape="0"/>
          </a:effectLst>
          <a:scene3d>
            <a:camera prst="isometricTopUp"/>
            <a:lightRig rig="threePt" dir="t">
              <a:rot lat="0" lon="0" rev="600000"/>
            </a:lightRig>
          </a:scene3d>
          <a:sp3d extrusionH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D01C7-CA9F-DF44-9468-7A5A53781B76}"/>
              </a:ext>
            </a:extLst>
          </p:cNvPr>
          <p:cNvSpPr txBox="1"/>
          <p:nvPr/>
        </p:nvSpPr>
        <p:spPr>
          <a:xfrm>
            <a:off x="3741039" y="3968936"/>
            <a:ext cx="609600" cy="110799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sz="6600" dirty="0">
                <a:solidFill>
                  <a:schemeClr val="tx1">
                    <a:alpha val="41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DIN Condensed" pitchFamily="2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EA2423-A222-B246-9DFA-0934B3B4079E}"/>
              </a:ext>
            </a:extLst>
          </p:cNvPr>
          <p:cNvSpPr txBox="1"/>
          <p:nvPr/>
        </p:nvSpPr>
        <p:spPr>
          <a:xfrm>
            <a:off x="4615665" y="3223673"/>
            <a:ext cx="609600" cy="110799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8000">
                <a:solidFill>
                  <a:schemeClr val="tx1">
                    <a:alpha val="41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DIN Condensed" pitchFamily="2" charset="0"/>
              </a:defRPr>
            </a:lvl1pPr>
          </a:lstStyle>
          <a:p>
            <a:r>
              <a:rPr lang="es-ES" sz="6600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3997D5-D9DD-FD4B-8154-EADE162A7F66}"/>
              </a:ext>
            </a:extLst>
          </p:cNvPr>
          <p:cNvSpPr txBox="1"/>
          <p:nvPr/>
        </p:nvSpPr>
        <p:spPr>
          <a:xfrm>
            <a:off x="12519450" y="-1782408"/>
            <a:ext cx="609600" cy="110799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8000">
                <a:solidFill>
                  <a:schemeClr val="tx1">
                    <a:alpha val="41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DIN Condensed" pitchFamily="2" charset="0"/>
              </a:defRPr>
            </a:lvl1pPr>
          </a:lstStyle>
          <a:p>
            <a:r>
              <a:rPr lang="es-ES" sz="6600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942D9F-4E79-CA41-AA3D-F1C4BDC10B5F}"/>
              </a:ext>
            </a:extLst>
          </p:cNvPr>
          <p:cNvSpPr txBox="1"/>
          <p:nvPr/>
        </p:nvSpPr>
        <p:spPr>
          <a:xfrm>
            <a:off x="615011" y="4110744"/>
            <a:ext cx="310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latin typeface="DIN Condensed" pitchFamily="2" charset="0"/>
              </a:rPr>
              <a:t>Diagrams</a:t>
            </a:r>
            <a:r>
              <a:rPr lang="es-ES" sz="2000" dirty="0">
                <a:latin typeface="DIN Condensed" pitchFamily="2" charset="0"/>
              </a:rPr>
              <a:t> and </a:t>
            </a:r>
            <a:r>
              <a:rPr lang="es-ES" sz="2000" dirty="0" err="1">
                <a:latin typeface="DIN Condensed" pitchFamily="2" charset="0"/>
              </a:rPr>
              <a:t>tasks</a:t>
            </a:r>
            <a:r>
              <a:rPr lang="es-ES" sz="2000" dirty="0">
                <a:latin typeface="DIN Condensed" pitchFamily="2" charset="0"/>
              </a:rPr>
              <a:t> </a:t>
            </a:r>
            <a:r>
              <a:rPr lang="es-ES" sz="2000" dirty="0" err="1">
                <a:latin typeface="DIN Condensed" pitchFamily="2" charset="0"/>
              </a:rPr>
              <a:t>organisation</a:t>
            </a:r>
            <a:endParaRPr lang="es-ES" sz="2000" dirty="0">
              <a:latin typeface="DIN Condense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944647-8C39-944B-B60D-9850F70A4CAE}"/>
              </a:ext>
            </a:extLst>
          </p:cNvPr>
          <p:cNvSpPr txBox="1"/>
          <p:nvPr/>
        </p:nvSpPr>
        <p:spPr>
          <a:xfrm>
            <a:off x="1586461" y="3324331"/>
            <a:ext cx="3025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400">
                <a:latin typeface="DIN Condensed" pitchFamily="2" charset="0"/>
              </a:defRPr>
            </a:lvl1pPr>
          </a:lstStyle>
          <a:p>
            <a:r>
              <a:rPr lang="es-ES" sz="2000" dirty="0"/>
              <a:t>Data </a:t>
            </a:r>
            <a:r>
              <a:rPr lang="es-ES" sz="2000" dirty="0" err="1"/>
              <a:t>gathering</a:t>
            </a:r>
            <a:r>
              <a:rPr lang="es-ES" sz="2000" dirty="0"/>
              <a:t> and data </a:t>
            </a:r>
            <a:r>
              <a:rPr lang="es-ES" sz="2000" dirty="0" err="1"/>
              <a:t>analysis</a:t>
            </a:r>
            <a:endParaRPr lang="es-E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D7612E-62EA-AB4A-ABB8-DFC1A77703AD}"/>
              </a:ext>
            </a:extLst>
          </p:cNvPr>
          <p:cNvSpPr txBox="1"/>
          <p:nvPr/>
        </p:nvSpPr>
        <p:spPr>
          <a:xfrm>
            <a:off x="9742521" y="-1692540"/>
            <a:ext cx="2776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400">
                <a:latin typeface="DIN Condensed" pitchFamily="2" charset="0"/>
              </a:defRPr>
            </a:lvl1pPr>
          </a:lstStyle>
          <a:p>
            <a:r>
              <a:rPr lang="es-ES" sz="2000" dirty="0"/>
              <a:t>Mobile </a:t>
            </a:r>
            <a:r>
              <a:rPr lang="es-ES" sz="2000" dirty="0" err="1"/>
              <a:t>Application</a:t>
            </a:r>
            <a:r>
              <a:rPr lang="es-ES" sz="2000" dirty="0"/>
              <a:t> and CNN</a:t>
            </a:r>
          </a:p>
        </p:txBody>
      </p:sp>
    </p:spTree>
    <p:extLst>
      <p:ext uri="{BB962C8B-B14F-4D97-AF65-F5344CB8AC3E}">
        <p14:creationId xmlns:p14="http://schemas.microsoft.com/office/powerpoint/2010/main" val="289887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0705A-7A12-4444-80DD-FAA75D72226C}"/>
              </a:ext>
            </a:extLst>
          </p:cNvPr>
          <p:cNvSpPr/>
          <p:nvPr/>
        </p:nvSpPr>
        <p:spPr>
          <a:xfrm>
            <a:off x="12622979" y="5166800"/>
            <a:ext cx="1212351" cy="1212351"/>
          </a:xfrm>
          <a:prstGeom prst="rect">
            <a:avLst/>
          </a:prstGeom>
          <a:gradFill flip="none" rotWithShape="1">
            <a:gsLst>
              <a:gs pos="0">
                <a:srgbClr val="F68462"/>
              </a:gs>
              <a:gs pos="100000">
                <a:srgbClr val="DC3C3B"/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66000" dir="5400000" sy="-100000" algn="bl" rotWithShape="0"/>
          </a:effectLst>
          <a:scene3d>
            <a:camera prst="isometricTopUp"/>
            <a:lightRig rig="threePt" dir="t">
              <a:rot lat="0" lon="0" rev="600000"/>
            </a:lightRig>
          </a:scene3d>
          <a:sp3d extrusionH="1270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1B97C8-F932-AF4E-B6FB-E700C1FAA540}"/>
              </a:ext>
            </a:extLst>
          </p:cNvPr>
          <p:cNvSpPr/>
          <p:nvPr/>
        </p:nvSpPr>
        <p:spPr>
          <a:xfrm>
            <a:off x="5129917" y="2607611"/>
            <a:ext cx="1212351" cy="1212351"/>
          </a:xfrm>
          <a:prstGeom prst="rect">
            <a:avLst/>
          </a:prstGeom>
          <a:gradFill flip="none" rotWithShape="1">
            <a:gsLst>
              <a:gs pos="0">
                <a:srgbClr val="FFFF00"/>
              </a:gs>
              <a:gs pos="100000">
                <a:srgbClr val="ED750C"/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66000" dir="5400000" sy="-100000" algn="bl" rotWithShape="0"/>
          </a:effectLst>
          <a:scene3d>
            <a:camera prst="isometricTopUp"/>
            <a:lightRig rig="threePt" dir="t">
              <a:rot lat="0" lon="0" rev="600000"/>
            </a:lightRig>
          </a:scene3d>
          <a:sp3d extrusionH="952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3B8941-F774-7245-AF4E-27333531C523}"/>
              </a:ext>
            </a:extLst>
          </p:cNvPr>
          <p:cNvSpPr/>
          <p:nvPr/>
        </p:nvSpPr>
        <p:spPr>
          <a:xfrm>
            <a:off x="4284790" y="3362761"/>
            <a:ext cx="1212351" cy="1212351"/>
          </a:xfrm>
          <a:prstGeom prst="rect">
            <a:avLst/>
          </a:prstGeom>
          <a:gradFill flip="none" rotWithShape="1">
            <a:gsLst>
              <a:gs pos="0">
                <a:srgbClr val="38EACC"/>
              </a:gs>
              <a:gs pos="100000">
                <a:srgbClr val="A1DC9E"/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66000" dir="5400000" sy="-100000" algn="bl" rotWithShape="0"/>
          </a:effectLst>
          <a:scene3d>
            <a:camera prst="isometricTopUp"/>
            <a:lightRig rig="threePt" dir="t">
              <a:rot lat="0" lon="0" rev="600000"/>
            </a:lightRig>
          </a:scene3d>
          <a:sp3d extrusionH="635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0F1A5E6-322E-FE49-B908-6EBDF0074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1" t="33162" r="28724" b="40985"/>
          <a:stretch/>
        </p:blipFill>
        <p:spPr>
          <a:xfrm>
            <a:off x="9894014" y="5809116"/>
            <a:ext cx="1921268" cy="8189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74FE8D-FA18-3447-A696-E47A694D765E}"/>
              </a:ext>
            </a:extLst>
          </p:cNvPr>
          <p:cNvSpPr/>
          <p:nvPr/>
        </p:nvSpPr>
        <p:spPr>
          <a:xfrm>
            <a:off x="3439663" y="4110907"/>
            <a:ext cx="1212351" cy="121235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100000">
                <a:srgbClr val="206BAD"/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66000" dir="5400000" sy="-100000" algn="bl" rotWithShape="0"/>
          </a:effectLst>
          <a:scene3d>
            <a:camera prst="isometricTopUp"/>
            <a:lightRig rig="threePt" dir="t">
              <a:rot lat="0" lon="0" rev="600000"/>
            </a:lightRig>
          </a:scene3d>
          <a:sp3d extrusionH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D01C7-CA9F-DF44-9468-7A5A53781B76}"/>
              </a:ext>
            </a:extLst>
          </p:cNvPr>
          <p:cNvSpPr txBox="1"/>
          <p:nvPr/>
        </p:nvSpPr>
        <p:spPr>
          <a:xfrm>
            <a:off x="3741039" y="3968936"/>
            <a:ext cx="609600" cy="110799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sz="6600" dirty="0">
                <a:solidFill>
                  <a:schemeClr val="tx1">
                    <a:alpha val="41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DIN Condensed" pitchFamily="2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EA2423-A222-B246-9DFA-0934B3B4079E}"/>
              </a:ext>
            </a:extLst>
          </p:cNvPr>
          <p:cNvSpPr txBox="1"/>
          <p:nvPr/>
        </p:nvSpPr>
        <p:spPr>
          <a:xfrm>
            <a:off x="4615665" y="3223673"/>
            <a:ext cx="609600" cy="110799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8000">
                <a:solidFill>
                  <a:schemeClr val="tx1">
                    <a:alpha val="41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DIN Condensed" pitchFamily="2" charset="0"/>
              </a:defRPr>
            </a:lvl1pPr>
          </a:lstStyle>
          <a:p>
            <a:r>
              <a:rPr lang="es-ES" sz="6600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3997D5-D9DD-FD4B-8154-EADE162A7F66}"/>
              </a:ext>
            </a:extLst>
          </p:cNvPr>
          <p:cNvSpPr txBox="1"/>
          <p:nvPr/>
        </p:nvSpPr>
        <p:spPr>
          <a:xfrm>
            <a:off x="5457367" y="2517743"/>
            <a:ext cx="609600" cy="110799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8000">
                <a:solidFill>
                  <a:schemeClr val="tx1">
                    <a:alpha val="41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DIN Condensed" pitchFamily="2" charset="0"/>
              </a:defRPr>
            </a:lvl1pPr>
          </a:lstStyle>
          <a:p>
            <a:r>
              <a:rPr lang="es-ES" sz="6600" dirty="0"/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78B4F8-9642-9D47-B481-A5399046838E}"/>
              </a:ext>
            </a:extLst>
          </p:cNvPr>
          <p:cNvSpPr txBox="1"/>
          <p:nvPr/>
        </p:nvSpPr>
        <p:spPr>
          <a:xfrm>
            <a:off x="12954006" y="5076932"/>
            <a:ext cx="609600" cy="1107996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8000">
                <a:solidFill>
                  <a:schemeClr val="tx1">
                    <a:alpha val="41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DIN Condensed" pitchFamily="2" charset="0"/>
              </a:defRPr>
            </a:lvl1pPr>
          </a:lstStyle>
          <a:p>
            <a:r>
              <a:rPr lang="es-ES" sz="6600" dirty="0"/>
              <a:t>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AFC7BB-BE03-574C-82D9-5679F38188B0}"/>
              </a:ext>
            </a:extLst>
          </p:cNvPr>
          <p:cNvSpPr txBox="1"/>
          <p:nvPr/>
        </p:nvSpPr>
        <p:spPr>
          <a:xfrm>
            <a:off x="615011" y="4110744"/>
            <a:ext cx="310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latin typeface="DIN Condensed" pitchFamily="2" charset="0"/>
              </a:rPr>
              <a:t>Diagrams</a:t>
            </a:r>
            <a:r>
              <a:rPr lang="es-ES" sz="2000" dirty="0">
                <a:latin typeface="DIN Condensed" pitchFamily="2" charset="0"/>
              </a:rPr>
              <a:t> and </a:t>
            </a:r>
            <a:r>
              <a:rPr lang="es-ES" sz="2000" dirty="0" err="1">
                <a:latin typeface="DIN Condensed" pitchFamily="2" charset="0"/>
              </a:rPr>
              <a:t>tasks</a:t>
            </a:r>
            <a:r>
              <a:rPr lang="es-ES" sz="2000" dirty="0">
                <a:latin typeface="DIN Condensed" pitchFamily="2" charset="0"/>
              </a:rPr>
              <a:t> </a:t>
            </a:r>
            <a:r>
              <a:rPr lang="es-ES" sz="2000" dirty="0" err="1">
                <a:latin typeface="DIN Condensed" pitchFamily="2" charset="0"/>
              </a:rPr>
              <a:t>organisation</a:t>
            </a:r>
            <a:endParaRPr lang="es-ES" sz="2000" dirty="0">
              <a:latin typeface="DIN Condense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157FD4-F211-2948-BAD4-A9F5CF87E195}"/>
              </a:ext>
            </a:extLst>
          </p:cNvPr>
          <p:cNvSpPr txBox="1"/>
          <p:nvPr/>
        </p:nvSpPr>
        <p:spPr>
          <a:xfrm>
            <a:off x="1586461" y="3324331"/>
            <a:ext cx="3025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400">
                <a:latin typeface="DIN Condensed" pitchFamily="2" charset="0"/>
              </a:defRPr>
            </a:lvl1pPr>
          </a:lstStyle>
          <a:p>
            <a:r>
              <a:rPr lang="es-ES" sz="2000" dirty="0"/>
              <a:t>Data </a:t>
            </a:r>
            <a:r>
              <a:rPr lang="es-ES" sz="2000" dirty="0" err="1"/>
              <a:t>gathering</a:t>
            </a:r>
            <a:r>
              <a:rPr lang="es-ES" sz="2000" dirty="0"/>
              <a:t> and data </a:t>
            </a:r>
            <a:r>
              <a:rPr lang="es-ES" sz="2000" dirty="0" err="1"/>
              <a:t>analysis</a:t>
            </a:r>
            <a:endParaRPr lang="es-E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672251-8CEF-6F43-B89B-665BFB256D1B}"/>
              </a:ext>
            </a:extLst>
          </p:cNvPr>
          <p:cNvSpPr txBox="1"/>
          <p:nvPr/>
        </p:nvSpPr>
        <p:spPr>
          <a:xfrm>
            <a:off x="2939276" y="2622924"/>
            <a:ext cx="2776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400">
                <a:latin typeface="DIN Condensed" pitchFamily="2" charset="0"/>
              </a:defRPr>
            </a:lvl1pPr>
          </a:lstStyle>
          <a:p>
            <a:r>
              <a:rPr lang="es-ES" sz="2000" dirty="0"/>
              <a:t>Mobile </a:t>
            </a:r>
            <a:r>
              <a:rPr lang="es-ES" sz="2000" dirty="0" err="1"/>
              <a:t>Application</a:t>
            </a:r>
            <a:r>
              <a:rPr lang="es-ES" sz="2000" dirty="0"/>
              <a:t> and CNN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B0CC31-511C-8F41-9506-20DB0C5F11FD}"/>
              </a:ext>
            </a:extLst>
          </p:cNvPr>
          <p:cNvSpPr txBox="1"/>
          <p:nvPr/>
        </p:nvSpPr>
        <p:spPr>
          <a:xfrm>
            <a:off x="12422950" y="4522934"/>
            <a:ext cx="2281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400">
                <a:latin typeface="DIN Condensed" pitchFamily="2" charset="0"/>
              </a:defRPr>
            </a:lvl1pPr>
          </a:lstStyle>
          <a:p>
            <a:r>
              <a:rPr lang="es-ES" sz="2000" dirty="0" err="1"/>
              <a:t>Fires</a:t>
            </a:r>
            <a:r>
              <a:rPr lang="es-ES" sz="2000" dirty="0"/>
              <a:t> </a:t>
            </a:r>
            <a:r>
              <a:rPr lang="es-ES" sz="2000" dirty="0" err="1"/>
              <a:t>predictive</a:t>
            </a:r>
            <a:r>
              <a:rPr lang="es-ES" sz="2000" dirty="0"/>
              <a:t> </a:t>
            </a:r>
            <a:r>
              <a:rPr lang="es-ES" sz="2000" dirty="0" err="1"/>
              <a:t>algorithm</a:t>
            </a:r>
            <a:r>
              <a:rPr lang="es-E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2571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317</Words>
  <Application>Microsoft Macintosh PowerPoint</Application>
  <PresentationFormat>Widescreen</PresentationFormat>
  <Paragraphs>95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DIN Condensed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Usuario de Microsoft Office</dc:creator>
  <cp:lastModifiedBy>Usuario de Microsoft Office</cp:lastModifiedBy>
  <cp:revision>37</cp:revision>
  <dcterms:created xsi:type="dcterms:W3CDTF">2019-10-20T07:06:11Z</dcterms:created>
  <dcterms:modified xsi:type="dcterms:W3CDTF">2019-10-20T13:53:46Z</dcterms:modified>
</cp:coreProperties>
</file>